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4593" r:id="rId3"/>
    <p:sldId id="4581" r:id="rId4"/>
    <p:sldId id="4583" r:id="rId5"/>
    <p:sldId id="280" r:id="rId6"/>
    <p:sldId id="4617" r:id="rId7"/>
    <p:sldId id="4614" r:id="rId8"/>
    <p:sldId id="4619" r:id="rId9"/>
    <p:sldId id="4588" r:id="rId10"/>
    <p:sldId id="4587" r:id="rId11"/>
    <p:sldId id="4602" r:id="rId12"/>
    <p:sldId id="4609" r:id="rId13"/>
    <p:sldId id="4612" r:id="rId14"/>
    <p:sldId id="4586" r:id="rId15"/>
    <p:sldId id="4592" r:id="rId16"/>
    <p:sldId id="4620" r:id="rId17"/>
    <p:sldId id="46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ezeh Sanaei-Nezhad" initials="FS" lastIdx="2" clrIdx="0">
    <p:extLst>
      <p:ext uri="{19B8F6BF-5375-455C-9EA6-DF929625EA0E}">
        <p15:presenceInfo xmlns:p15="http://schemas.microsoft.com/office/powerpoint/2012/main" userId="S::faezeh.sanaei@perspectum.com::1c56b6b9-f71b-4569-80ac-9df4a3b22e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CE4EC-2561-8043-BA9D-DA5AEE7AFBC9}" v="1" dt="2021-07-02T13:26:10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/>
    <p:restoredTop sz="78755"/>
  </p:normalViewPr>
  <p:slideViewPr>
    <p:cSldViewPr snapToGrid="0" snapToObjects="1">
      <p:cViewPr>
        <p:scale>
          <a:sx n="65" d="100"/>
          <a:sy n="65" d="100"/>
        </p:scale>
        <p:origin x="4184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-Chun Wang" userId="0b0df59f-f6a9-496e-8f30-e802ed6387ee" providerId="ADAL" clId="{5EDC4ADE-9076-7C48-9AB5-9D2EE0F26FDD}"/>
    <pc:docChg chg="undo custSel addSld delSld modSld sldOrd">
      <pc:chgData name="Yi-Chun Wang" userId="0b0df59f-f6a9-496e-8f30-e802ed6387ee" providerId="ADAL" clId="{5EDC4ADE-9076-7C48-9AB5-9D2EE0F26FDD}" dt="2021-05-26T13:40:09.069" v="907" actId="1076"/>
      <pc:docMkLst>
        <pc:docMk/>
      </pc:docMkLst>
      <pc:sldChg chg="modSp mod modNotesTx">
        <pc:chgData name="Yi-Chun Wang" userId="0b0df59f-f6a9-496e-8f30-e802ed6387ee" providerId="ADAL" clId="{5EDC4ADE-9076-7C48-9AB5-9D2EE0F26FDD}" dt="2021-05-13T10:01:14.887" v="739" actId="20577"/>
        <pc:sldMkLst>
          <pc:docMk/>
          <pc:sldMk cId="109857222" sldId="257"/>
        </pc:sldMkLst>
        <pc:spChg chg="mod">
          <ac:chgData name="Yi-Chun Wang" userId="0b0df59f-f6a9-496e-8f30-e802ed6387ee" providerId="ADAL" clId="{5EDC4ADE-9076-7C48-9AB5-9D2EE0F26FDD}" dt="2021-05-13T09:06:28.562" v="285" actId="20577"/>
          <ac:spMkLst>
            <pc:docMk/>
            <pc:sldMk cId="109857222" sldId="257"/>
            <ac:spMk id="2" creationId="{00000000-0000-0000-0000-000000000000}"/>
          </ac:spMkLst>
        </pc:spChg>
      </pc:sldChg>
      <pc:sldChg chg="modSp mod modNotesTx">
        <pc:chgData name="Yi-Chun Wang" userId="0b0df59f-f6a9-496e-8f30-e802ed6387ee" providerId="ADAL" clId="{5EDC4ADE-9076-7C48-9AB5-9D2EE0F26FDD}" dt="2021-05-13T10:19:26.924" v="794" actId="20577"/>
        <pc:sldMkLst>
          <pc:docMk/>
          <pc:sldMk cId="2531950776" sldId="4581"/>
        </pc:sldMkLst>
        <pc:spChg chg="mod">
          <ac:chgData name="Yi-Chun Wang" userId="0b0df59f-f6a9-496e-8f30-e802ed6387ee" providerId="ADAL" clId="{5EDC4ADE-9076-7C48-9AB5-9D2EE0F26FDD}" dt="2021-05-12T20:47:17.672" v="3" actId="14100"/>
          <ac:spMkLst>
            <pc:docMk/>
            <pc:sldMk cId="2531950776" sldId="4581"/>
            <ac:spMk id="4" creationId="{6175B60C-4386-754D-94BC-F87FE4441BC9}"/>
          </ac:spMkLst>
        </pc:spChg>
        <pc:picChg chg="mod">
          <ac:chgData name="Yi-Chun Wang" userId="0b0df59f-f6a9-496e-8f30-e802ed6387ee" providerId="ADAL" clId="{5EDC4ADE-9076-7C48-9AB5-9D2EE0F26FDD}" dt="2021-05-12T20:47:21.657" v="4" actId="14100"/>
          <ac:picMkLst>
            <pc:docMk/>
            <pc:sldMk cId="2531950776" sldId="4581"/>
            <ac:picMk id="7" creationId="{3C2553D2-E3C2-E74C-8174-C1BBE4659482}"/>
          </ac:picMkLst>
        </pc:picChg>
        <pc:picChg chg="mod">
          <ac:chgData name="Yi-Chun Wang" userId="0b0df59f-f6a9-496e-8f30-e802ed6387ee" providerId="ADAL" clId="{5EDC4ADE-9076-7C48-9AB5-9D2EE0F26FDD}" dt="2021-05-12T20:47:14.011" v="2" actId="1076"/>
          <ac:picMkLst>
            <pc:docMk/>
            <pc:sldMk cId="2531950776" sldId="4581"/>
            <ac:picMk id="1026" creationId="{CD969A15-5FC4-2348-B211-9D49962F5589}"/>
          </ac:picMkLst>
        </pc:picChg>
      </pc:sldChg>
      <pc:sldChg chg="addSp delSp modSp mod addAnim delAnim modAnim modNotesTx">
        <pc:chgData name="Yi-Chun Wang" userId="0b0df59f-f6a9-496e-8f30-e802ed6387ee" providerId="ADAL" clId="{5EDC4ADE-9076-7C48-9AB5-9D2EE0F26FDD}" dt="2021-05-13T10:20:19.563" v="801" actId="20577"/>
        <pc:sldMkLst>
          <pc:docMk/>
          <pc:sldMk cId="4079275403" sldId="4583"/>
        </pc:sldMkLst>
        <pc:spChg chg="mod">
          <ac:chgData name="Yi-Chun Wang" userId="0b0df59f-f6a9-496e-8f30-e802ed6387ee" providerId="ADAL" clId="{5EDC4ADE-9076-7C48-9AB5-9D2EE0F26FDD}" dt="2021-05-13T09:35:07.798" v="489" actId="1076"/>
          <ac:spMkLst>
            <pc:docMk/>
            <pc:sldMk cId="4079275403" sldId="4583"/>
            <ac:spMk id="2" creationId="{9B8B2491-7472-014B-9D38-C70909DB34BB}"/>
          </ac:spMkLst>
        </pc:spChg>
        <pc:spChg chg="mod">
          <ac:chgData name="Yi-Chun Wang" userId="0b0df59f-f6a9-496e-8f30-e802ed6387ee" providerId="ADAL" clId="{5EDC4ADE-9076-7C48-9AB5-9D2EE0F26FDD}" dt="2021-05-13T09:35:21.136" v="490" actId="1076"/>
          <ac:spMkLst>
            <pc:docMk/>
            <pc:sldMk cId="4079275403" sldId="4583"/>
            <ac:spMk id="3" creationId="{1496E4D4-D93D-6348-89B0-11902BC3253A}"/>
          </ac:spMkLst>
        </pc:spChg>
        <pc:spChg chg="add mod">
          <ac:chgData name="Yi-Chun Wang" userId="0b0df59f-f6a9-496e-8f30-e802ed6387ee" providerId="ADAL" clId="{5EDC4ADE-9076-7C48-9AB5-9D2EE0F26FDD}" dt="2021-05-13T09:40:47.116" v="524" actId="1076"/>
          <ac:spMkLst>
            <pc:docMk/>
            <pc:sldMk cId="4079275403" sldId="4583"/>
            <ac:spMk id="6" creationId="{FFA8F2C6-2BA7-A245-8D49-F0E0FB1A3DF0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7" creationId="{814C4DCE-58D6-4742-849A-19EAB9F73874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8" creationId="{75864925-BC76-5249-B8D9-C74488CC1AB3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9" creationId="{4BA49700-F8FE-CE46-8476-A7A2F04E8663}"/>
          </ac:spMkLst>
        </pc:spChg>
        <pc:spChg chg="mod">
          <ac:chgData name="Yi-Chun Wang" userId="0b0df59f-f6a9-496e-8f30-e802ed6387ee" providerId="ADAL" clId="{5EDC4ADE-9076-7C48-9AB5-9D2EE0F26FDD}" dt="2021-05-13T09:35:21.136" v="490" actId="1076"/>
          <ac:spMkLst>
            <pc:docMk/>
            <pc:sldMk cId="4079275403" sldId="4583"/>
            <ac:spMk id="10" creationId="{50699FD1-F66D-9F4E-9938-63E259B00257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1" creationId="{C6F7EE41-2262-504B-A8D9-3EDFB9361E8F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3" creationId="{B6280A69-6E8D-814F-A1B4-7B85E2357C24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4" creationId="{A390A5D5-4273-0F45-8BE9-A8B428FD1987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5" creationId="{675BF6BE-7832-E34A-9DC2-EDBABCF407AF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6" creationId="{C1B0C4EE-8716-AC44-8580-EC185565A909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7" creationId="{F6E867B4-8204-1B4B-8105-A912B048D86C}"/>
          </ac:spMkLst>
        </pc:spChg>
        <pc:spChg chg="add del mod">
          <ac:chgData name="Yi-Chun Wang" userId="0b0df59f-f6a9-496e-8f30-e802ed6387ee" providerId="ADAL" clId="{5EDC4ADE-9076-7C48-9AB5-9D2EE0F26FDD}" dt="2021-05-13T09:35:49.400" v="498"/>
          <ac:spMkLst>
            <pc:docMk/>
            <pc:sldMk cId="4079275403" sldId="4583"/>
            <ac:spMk id="18" creationId="{261D7260-A47C-8244-AC6A-3EC71D6C4A91}"/>
          </ac:spMkLst>
        </pc:spChg>
        <pc:spChg chg="add del mod">
          <ac:chgData name="Yi-Chun Wang" userId="0b0df59f-f6a9-496e-8f30-e802ed6387ee" providerId="ADAL" clId="{5EDC4ADE-9076-7C48-9AB5-9D2EE0F26FDD}" dt="2021-05-13T10:20:19.563" v="801" actId="20577"/>
          <ac:spMkLst>
            <pc:docMk/>
            <pc:sldMk cId="4079275403" sldId="4583"/>
            <ac:spMk id="27" creationId="{34578BD1-F99D-8644-8181-087EF69391F9}"/>
          </ac:spMkLst>
        </pc:spChg>
        <pc:graphicFrameChg chg="mod">
          <ac:chgData name="Yi-Chun Wang" userId="0b0df59f-f6a9-496e-8f30-e802ed6387ee" providerId="ADAL" clId="{5EDC4ADE-9076-7C48-9AB5-9D2EE0F26FDD}" dt="2021-05-13T09:36:59.110" v="504" actId="1076"/>
          <ac:graphicFrameMkLst>
            <pc:docMk/>
            <pc:sldMk cId="4079275403" sldId="4583"/>
            <ac:graphicFrameMk id="12" creationId="{26087825-7721-9848-ABE2-DB4E427D2454}"/>
          </ac:graphicFrameMkLst>
        </pc:graphicFrameChg>
        <pc:picChg chg="add mod modCrop">
          <ac:chgData name="Yi-Chun Wang" userId="0b0df59f-f6a9-496e-8f30-e802ed6387ee" providerId="ADAL" clId="{5EDC4ADE-9076-7C48-9AB5-9D2EE0F26FDD}" dt="2021-05-13T09:38:09.061" v="517" actId="1076"/>
          <ac:picMkLst>
            <pc:docMk/>
            <pc:sldMk cId="4079275403" sldId="4583"/>
            <ac:picMk id="26" creationId="{B3537AB8-D960-AD49-A81B-FC41B6645B3A}"/>
          </ac:picMkLst>
        </pc:picChg>
        <pc:cxnChg chg="add del mod">
          <ac:chgData name="Yi-Chun Wang" userId="0b0df59f-f6a9-496e-8f30-e802ed6387ee" providerId="ADAL" clId="{5EDC4ADE-9076-7C48-9AB5-9D2EE0F26FDD}" dt="2021-05-13T09:35:49.400" v="498"/>
          <ac:cxnSpMkLst>
            <pc:docMk/>
            <pc:sldMk cId="4079275403" sldId="4583"/>
            <ac:cxnSpMk id="19" creationId="{B2E67E9F-7FE8-D348-AE9B-74FF4CF3E5E9}"/>
          </ac:cxnSpMkLst>
        </pc:cxnChg>
        <pc:cxnChg chg="add del mod">
          <ac:chgData name="Yi-Chun Wang" userId="0b0df59f-f6a9-496e-8f30-e802ed6387ee" providerId="ADAL" clId="{5EDC4ADE-9076-7C48-9AB5-9D2EE0F26FDD}" dt="2021-05-13T09:35:49.400" v="498"/>
          <ac:cxnSpMkLst>
            <pc:docMk/>
            <pc:sldMk cId="4079275403" sldId="4583"/>
            <ac:cxnSpMk id="20" creationId="{94299024-B726-BF47-A6B8-463709990E37}"/>
          </ac:cxnSpMkLst>
        </pc:cxnChg>
        <pc:cxnChg chg="add del mod">
          <ac:chgData name="Yi-Chun Wang" userId="0b0df59f-f6a9-496e-8f30-e802ed6387ee" providerId="ADAL" clId="{5EDC4ADE-9076-7C48-9AB5-9D2EE0F26FDD}" dt="2021-05-13T09:35:49.400" v="498"/>
          <ac:cxnSpMkLst>
            <pc:docMk/>
            <pc:sldMk cId="4079275403" sldId="4583"/>
            <ac:cxnSpMk id="21" creationId="{B4410FE8-DD43-374D-84B4-ED962D36E359}"/>
          </ac:cxnSpMkLst>
        </pc:cxnChg>
        <pc:cxnChg chg="add del mod">
          <ac:chgData name="Yi-Chun Wang" userId="0b0df59f-f6a9-496e-8f30-e802ed6387ee" providerId="ADAL" clId="{5EDC4ADE-9076-7C48-9AB5-9D2EE0F26FDD}" dt="2021-05-13T09:35:49.400" v="498"/>
          <ac:cxnSpMkLst>
            <pc:docMk/>
            <pc:sldMk cId="4079275403" sldId="4583"/>
            <ac:cxnSpMk id="22" creationId="{6A67E99C-A9A5-174E-9E5F-4009D398A9EA}"/>
          </ac:cxnSpMkLst>
        </pc:cxnChg>
      </pc:sldChg>
      <pc:sldChg chg="modSp mod">
        <pc:chgData name="Yi-Chun Wang" userId="0b0df59f-f6a9-496e-8f30-e802ed6387ee" providerId="ADAL" clId="{5EDC4ADE-9076-7C48-9AB5-9D2EE0F26FDD}" dt="2021-05-13T09:32:38.286" v="480" actId="1076"/>
        <pc:sldMkLst>
          <pc:docMk/>
          <pc:sldMk cId="4007702139" sldId="4586"/>
        </pc:sldMkLst>
        <pc:picChg chg="mod">
          <ac:chgData name="Yi-Chun Wang" userId="0b0df59f-f6a9-496e-8f30-e802ed6387ee" providerId="ADAL" clId="{5EDC4ADE-9076-7C48-9AB5-9D2EE0F26FDD}" dt="2021-05-13T09:32:38.286" v="480" actId="1076"/>
          <ac:picMkLst>
            <pc:docMk/>
            <pc:sldMk cId="4007702139" sldId="4586"/>
            <ac:picMk id="11" creationId="{B4789844-AE45-3844-8C33-884034579452}"/>
          </ac:picMkLst>
        </pc:picChg>
      </pc:sldChg>
      <pc:sldChg chg="addSp delSp modSp mod modNotesTx">
        <pc:chgData name="Yi-Chun Wang" userId="0b0df59f-f6a9-496e-8f30-e802ed6387ee" providerId="ADAL" clId="{5EDC4ADE-9076-7C48-9AB5-9D2EE0F26FDD}" dt="2021-05-26T13:40:09.069" v="907" actId="1076"/>
        <pc:sldMkLst>
          <pc:docMk/>
          <pc:sldMk cId="2603300998" sldId="4587"/>
        </pc:sldMkLst>
        <pc:spChg chg="mod">
          <ac:chgData name="Yi-Chun Wang" userId="0b0df59f-f6a9-496e-8f30-e802ed6387ee" providerId="ADAL" clId="{5EDC4ADE-9076-7C48-9AB5-9D2EE0F26FDD}" dt="2021-05-26T13:40:09.069" v="907" actId="1076"/>
          <ac:spMkLst>
            <pc:docMk/>
            <pc:sldMk cId="2603300998" sldId="4587"/>
            <ac:spMk id="2" creationId="{731C5C89-1398-C344-8866-8558E91392EB}"/>
          </ac:spMkLst>
        </pc:spChg>
        <pc:spChg chg="del">
          <ac:chgData name="Yi-Chun Wang" userId="0b0df59f-f6a9-496e-8f30-e802ed6387ee" providerId="ADAL" clId="{5EDC4ADE-9076-7C48-9AB5-9D2EE0F26FDD}" dt="2021-05-12T20:55:39.068" v="112" actId="478"/>
          <ac:spMkLst>
            <pc:docMk/>
            <pc:sldMk cId="2603300998" sldId="4587"/>
            <ac:spMk id="3" creationId="{30C3EE4B-DB15-6F48-B5AB-D8266433A5B0}"/>
          </ac:spMkLst>
        </pc:spChg>
        <pc:spChg chg="del">
          <ac:chgData name="Yi-Chun Wang" userId="0b0df59f-f6a9-496e-8f30-e802ed6387ee" providerId="ADAL" clId="{5EDC4ADE-9076-7C48-9AB5-9D2EE0F26FDD}" dt="2021-05-12T20:54:21.172" v="96" actId="478"/>
          <ac:spMkLst>
            <pc:docMk/>
            <pc:sldMk cId="2603300998" sldId="4587"/>
            <ac:spMk id="6" creationId="{A315CF7C-159B-2646-8D18-0D6D6CA59EA9}"/>
          </ac:spMkLst>
        </pc:spChg>
        <pc:spChg chg="del">
          <ac:chgData name="Yi-Chun Wang" userId="0b0df59f-f6a9-496e-8f30-e802ed6387ee" providerId="ADAL" clId="{5EDC4ADE-9076-7C48-9AB5-9D2EE0F26FDD}" dt="2021-05-12T20:54:23.563" v="97" actId="478"/>
          <ac:spMkLst>
            <pc:docMk/>
            <pc:sldMk cId="2603300998" sldId="4587"/>
            <ac:spMk id="7" creationId="{28100704-C8BB-6942-8B8E-F4B994FE705F}"/>
          </ac:spMkLst>
        </pc:spChg>
        <pc:spChg chg="del">
          <ac:chgData name="Yi-Chun Wang" userId="0b0df59f-f6a9-496e-8f30-e802ed6387ee" providerId="ADAL" clId="{5EDC4ADE-9076-7C48-9AB5-9D2EE0F26FDD}" dt="2021-05-12T20:54:25.915" v="98" actId="478"/>
          <ac:spMkLst>
            <pc:docMk/>
            <pc:sldMk cId="2603300998" sldId="4587"/>
            <ac:spMk id="8" creationId="{7875C7EE-11F3-C345-8C75-88574820F759}"/>
          </ac:spMkLst>
        </pc:spChg>
        <pc:spChg chg="add del mod">
          <ac:chgData name="Yi-Chun Wang" userId="0b0df59f-f6a9-496e-8f30-e802ed6387ee" providerId="ADAL" clId="{5EDC4ADE-9076-7C48-9AB5-9D2EE0F26FDD}" dt="2021-05-12T20:55:41.773" v="113" actId="478"/>
          <ac:spMkLst>
            <pc:docMk/>
            <pc:sldMk cId="2603300998" sldId="4587"/>
            <ac:spMk id="13" creationId="{FECC3625-E1C8-7F4D-8E79-4EA683D424C3}"/>
          </ac:spMkLst>
        </pc:spChg>
        <pc:spChg chg="add mod">
          <ac:chgData name="Yi-Chun Wang" userId="0b0df59f-f6a9-496e-8f30-e802ed6387ee" providerId="ADAL" clId="{5EDC4ADE-9076-7C48-9AB5-9D2EE0F26FDD}" dt="2021-05-13T09:44:39.517" v="612" actId="20577"/>
          <ac:spMkLst>
            <pc:docMk/>
            <pc:sldMk cId="2603300998" sldId="4587"/>
            <ac:spMk id="14" creationId="{92A0E5AE-9441-FA47-828E-9ABCF6F81F2B}"/>
          </ac:spMkLst>
        </pc:spChg>
        <pc:spChg chg="add mod">
          <ac:chgData name="Yi-Chun Wang" userId="0b0df59f-f6a9-496e-8f30-e802ed6387ee" providerId="ADAL" clId="{5EDC4ADE-9076-7C48-9AB5-9D2EE0F26FDD}" dt="2021-05-13T09:44:48.638" v="614" actId="1076"/>
          <ac:spMkLst>
            <pc:docMk/>
            <pc:sldMk cId="2603300998" sldId="4587"/>
            <ac:spMk id="15" creationId="{7BD1F552-DE3E-F048-99A8-AB9F76C664B2}"/>
          </ac:spMkLst>
        </pc:spChg>
        <pc:spChg chg="add mod">
          <ac:chgData name="Yi-Chun Wang" userId="0b0df59f-f6a9-496e-8f30-e802ed6387ee" providerId="ADAL" clId="{5EDC4ADE-9076-7C48-9AB5-9D2EE0F26FDD}" dt="2021-05-13T09:45:01.018" v="621" actId="1076"/>
          <ac:spMkLst>
            <pc:docMk/>
            <pc:sldMk cId="2603300998" sldId="4587"/>
            <ac:spMk id="16" creationId="{ADE688F9-B630-054B-9DCF-C8B55F9D6269}"/>
          </ac:spMkLst>
        </pc:spChg>
        <pc:spChg chg="add mod">
          <ac:chgData name="Yi-Chun Wang" userId="0b0df59f-f6a9-496e-8f30-e802ed6387ee" providerId="ADAL" clId="{5EDC4ADE-9076-7C48-9AB5-9D2EE0F26FDD}" dt="2021-05-13T09:45:31.928" v="632" actId="1076"/>
          <ac:spMkLst>
            <pc:docMk/>
            <pc:sldMk cId="2603300998" sldId="4587"/>
            <ac:spMk id="17" creationId="{5BA8A80D-9FF6-B842-8116-E05F6ED62F8C}"/>
          </ac:spMkLst>
        </pc:spChg>
        <pc:spChg chg="add mod">
          <ac:chgData name="Yi-Chun Wang" userId="0b0df59f-f6a9-496e-8f30-e802ed6387ee" providerId="ADAL" clId="{5EDC4ADE-9076-7C48-9AB5-9D2EE0F26FDD}" dt="2021-05-13T09:45:38.732" v="634" actId="1076"/>
          <ac:spMkLst>
            <pc:docMk/>
            <pc:sldMk cId="2603300998" sldId="4587"/>
            <ac:spMk id="18" creationId="{64551E4A-218F-764E-A00D-6C2C03B7BC4B}"/>
          </ac:spMkLst>
        </pc:spChg>
        <pc:spChg chg="add mod">
          <ac:chgData name="Yi-Chun Wang" userId="0b0df59f-f6a9-496e-8f30-e802ed6387ee" providerId="ADAL" clId="{5EDC4ADE-9076-7C48-9AB5-9D2EE0F26FDD}" dt="2021-05-13T09:46:04.126" v="644" actId="1076"/>
          <ac:spMkLst>
            <pc:docMk/>
            <pc:sldMk cId="2603300998" sldId="4587"/>
            <ac:spMk id="19" creationId="{E9B3DE60-88E2-3C41-85E3-9DCE8B998EE3}"/>
          </ac:spMkLst>
        </pc:spChg>
        <pc:picChg chg="del">
          <ac:chgData name="Yi-Chun Wang" userId="0b0df59f-f6a9-496e-8f30-e802ed6387ee" providerId="ADAL" clId="{5EDC4ADE-9076-7C48-9AB5-9D2EE0F26FDD}" dt="2021-05-12T20:54:17.208" v="95" actId="478"/>
          <ac:picMkLst>
            <pc:docMk/>
            <pc:sldMk cId="2603300998" sldId="4587"/>
            <ac:picMk id="5" creationId="{0DE7CFEA-E78C-0848-A787-DF042D48076E}"/>
          </ac:picMkLst>
        </pc:picChg>
        <pc:picChg chg="add mod">
          <ac:chgData name="Yi-Chun Wang" userId="0b0df59f-f6a9-496e-8f30-e802ed6387ee" providerId="ADAL" clId="{5EDC4ADE-9076-7C48-9AB5-9D2EE0F26FDD}" dt="2021-05-12T20:55:50.257" v="124" actId="1038"/>
          <ac:picMkLst>
            <pc:docMk/>
            <pc:sldMk cId="2603300998" sldId="4587"/>
            <ac:picMk id="9" creationId="{09A3943A-5459-5846-8442-22D015F9D467}"/>
          </ac:picMkLst>
        </pc:picChg>
        <pc:picChg chg="add mod">
          <ac:chgData name="Yi-Chun Wang" userId="0b0df59f-f6a9-496e-8f30-e802ed6387ee" providerId="ADAL" clId="{5EDC4ADE-9076-7C48-9AB5-9D2EE0F26FDD}" dt="2021-05-13T09:45:27.368" v="631" actId="1076"/>
          <ac:picMkLst>
            <pc:docMk/>
            <pc:sldMk cId="2603300998" sldId="4587"/>
            <ac:picMk id="11" creationId="{96B5DC95-1E0B-A24B-98D9-2FCC618D7BF2}"/>
          </ac:picMkLst>
        </pc:picChg>
      </pc:sldChg>
      <pc:sldChg chg="addSp delSp modSp mod modNotesTx">
        <pc:chgData name="Yi-Chun Wang" userId="0b0df59f-f6a9-496e-8f30-e802ed6387ee" providerId="ADAL" clId="{5EDC4ADE-9076-7C48-9AB5-9D2EE0F26FDD}" dt="2021-05-13T10:21:12.493" v="872" actId="20577"/>
        <pc:sldMkLst>
          <pc:docMk/>
          <pc:sldMk cId="375645503" sldId="4588"/>
        </pc:sldMkLst>
        <pc:spChg chg="mod">
          <ac:chgData name="Yi-Chun Wang" userId="0b0df59f-f6a9-496e-8f30-e802ed6387ee" providerId="ADAL" clId="{5EDC4ADE-9076-7C48-9AB5-9D2EE0F26FDD}" dt="2021-05-12T20:52:34.872" v="66" actId="1076"/>
          <ac:spMkLst>
            <pc:docMk/>
            <pc:sldMk cId="375645503" sldId="4588"/>
            <ac:spMk id="3" creationId="{30C3EE4B-DB15-6F48-B5AB-D8266433A5B0}"/>
          </ac:spMkLst>
        </pc:spChg>
        <pc:picChg chg="del">
          <ac:chgData name="Yi-Chun Wang" userId="0b0df59f-f6a9-496e-8f30-e802ed6387ee" providerId="ADAL" clId="{5EDC4ADE-9076-7C48-9AB5-9D2EE0F26FDD}" dt="2021-05-12T20:51:37.774" v="54" actId="478"/>
          <ac:picMkLst>
            <pc:docMk/>
            <pc:sldMk cId="375645503" sldId="4588"/>
            <ac:picMk id="5" creationId="{759D1017-D90B-0946-9797-06B06456E311}"/>
          </ac:picMkLst>
        </pc:picChg>
        <pc:picChg chg="add mod">
          <ac:chgData name="Yi-Chun Wang" userId="0b0df59f-f6a9-496e-8f30-e802ed6387ee" providerId="ADAL" clId="{5EDC4ADE-9076-7C48-9AB5-9D2EE0F26FDD}" dt="2021-05-12T20:53:56.921" v="94" actId="1036"/>
          <ac:picMkLst>
            <pc:docMk/>
            <pc:sldMk cId="375645503" sldId="4588"/>
            <ac:picMk id="6" creationId="{BDD8BDDF-B1A9-5240-A057-57C7BA2FFF63}"/>
          </ac:picMkLst>
        </pc:picChg>
        <pc:picChg chg="add mod">
          <ac:chgData name="Yi-Chun Wang" userId="0b0df59f-f6a9-496e-8f30-e802ed6387ee" providerId="ADAL" clId="{5EDC4ADE-9076-7C48-9AB5-9D2EE0F26FDD}" dt="2021-05-12T20:53:40.332" v="89" actId="1076"/>
          <ac:picMkLst>
            <pc:docMk/>
            <pc:sldMk cId="375645503" sldId="4588"/>
            <ac:picMk id="8" creationId="{E11ED00B-7DC4-6145-B012-C09AD57B0C54}"/>
          </ac:picMkLst>
        </pc:picChg>
      </pc:sldChg>
      <pc:sldChg chg="del">
        <pc:chgData name="Yi-Chun Wang" userId="0b0df59f-f6a9-496e-8f30-e802ed6387ee" providerId="ADAL" clId="{5EDC4ADE-9076-7C48-9AB5-9D2EE0F26FDD}" dt="2021-05-12T20:57:42.863" v="159" actId="2696"/>
        <pc:sldMkLst>
          <pc:docMk/>
          <pc:sldMk cId="304439454" sldId="4591"/>
        </pc:sldMkLst>
      </pc:sldChg>
      <pc:sldChg chg="modSp mod">
        <pc:chgData name="Yi-Chun Wang" userId="0b0df59f-f6a9-496e-8f30-e802ed6387ee" providerId="ADAL" clId="{5EDC4ADE-9076-7C48-9AB5-9D2EE0F26FDD}" dt="2021-05-13T09:50:57.889" v="709" actId="20577"/>
        <pc:sldMkLst>
          <pc:docMk/>
          <pc:sldMk cId="885036576" sldId="4592"/>
        </pc:sldMkLst>
        <pc:spChg chg="mod">
          <ac:chgData name="Yi-Chun Wang" userId="0b0df59f-f6a9-496e-8f30-e802ed6387ee" providerId="ADAL" clId="{5EDC4ADE-9076-7C48-9AB5-9D2EE0F26FDD}" dt="2021-05-13T09:50:57.889" v="709" actId="20577"/>
          <ac:spMkLst>
            <pc:docMk/>
            <pc:sldMk cId="885036576" sldId="4592"/>
            <ac:spMk id="3" creationId="{72E1EE2A-2470-AE40-8EAA-C8BDC3B221DE}"/>
          </ac:spMkLst>
        </pc:spChg>
      </pc:sldChg>
      <pc:sldChg chg="ord modNotesTx">
        <pc:chgData name="Yi-Chun Wang" userId="0b0df59f-f6a9-496e-8f30-e802ed6387ee" providerId="ADAL" clId="{5EDC4ADE-9076-7C48-9AB5-9D2EE0F26FDD}" dt="2021-05-13T09:55:13.073" v="727" actId="20577"/>
        <pc:sldMkLst>
          <pc:docMk/>
          <pc:sldMk cId="3668656616" sldId="4593"/>
        </pc:sldMkLst>
      </pc:sldChg>
      <pc:sldChg chg="addSp delSp modSp mod modClrScheme chgLayout">
        <pc:chgData name="Yi-Chun Wang" userId="0b0df59f-f6a9-496e-8f30-e802ed6387ee" providerId="ADAL" clId="{5EDC4ADE-9076-7C48-9AB5-9D2EE0F26FDD}" dt="2021-05-13T08:06:42.254" v="261" actId="732"/>
        <pc:sldMkLst>
          <pc:docMk/>
          <pc:sldMk cId="952587323" sldId="4602"/>
        </pc:sldMkLst>
        <pc:spChg chg="mod ord">
          <ac:chgData name="Yi-Chun Wang" userId="0b0df59f-f6a9-496e-8f30-e802ed6387ee" providerId="ADAL" clId="{5EDC4ADE-9076-7C48-9AB5-9D2EE0F26FDD}" dt="2021-05-12T21:00:59.362" v="201" actId="700"/>
          <ac:spMkLst>
            <pc:docMk/>
            <pc:sldMk cId="952587323" sldId="4602"/>
            <ac:spMk id="2" creationId="{205EAD08-27BF-F04C-A3C9-C2BA64FA4B4E}"/>
          </ac:spMkLst>
        </pc:spChg>
        <pc:picChg chg="add del mod">
          <ac:chgData name="Yi-Chun Wang" userId="0b0df59f-f6a9-496e-8f30-e802ed6387ee" providerId="ADAL" clId="{5EDC4ADE-9076-7C48-9AB5-9D2EE0F26FDD}" dt="2021-05-12T21:09:11.501" v="210" actId="478"/>
          <ac:picMkLst>
            <pc:docMk/>
            <pc:sldMk cId="952587323" sldId="4602"/>
            <ac:picMk id="4" creationId="{81D4F99C-2991-2A45-8956-5AEBBD2BD040}"/>
          </ac:picMkLst>
        </pc:picChg>
        <pc:picChg chg="mod ord modCrop">
          <ac:chgData name="Yi-Chun Wang" userId="0b0df59f-f6a9-496e-8f30-e802ed6387ee" providerId="ADAL" clId="{5EDC4ADE-9076-7C48-9AB5-9D2EE0F26FDD}" dt="2021-05-13T08:06:42.254" v="261" actId="732"/>
          <ac:picMkLst>
            <pc:docMk/>
            <pc:sldMk cId="952587323" sldId="4602"/>
            <ac:picMk id="5" creationId="{5058110F-442B-5641-ABC2-585862397737}"/>
          </ac:picMkLst>
        </pc:picChg>
        <pc:picChg chg="mod">
          <ac:chgData name="Yi-Chun Wang" userId="0b0df59f-f6a9-496e-8f30-e802ed6387ee" providerId="ADAL" clId="{5EDC4ADE-9076-7C48-9AB5-9D2EE0F26FDD}" dt="2021-05-12T20:58:06.495" v="177" actId="1036"/>
          <ac:picMkLst>
            <pc:docMk/>
            <pc:sldMk cId="952587323" sldId="4602"/>
            <ac:picMk id="6" creationId="{F2BF2E57-068A-FE42-8B53-3E96D9C5BEE8}"/>
          </ac:picMkLst>
        </pc:picChg>
        <pc:picChg chg="del">
          <ac:chgData name="Yi-Chun Wang" userId="0b0df59f-f6a9-496e-8f30-e802ed6387ee" providerId="ADAL" clId="{5EDC4ADE-9076-7C48-9AB5-9D2EE0F26FDD}" dt="2021-05-12T20:58:10.173" v="178" actId="478"/>
          <ac:picMkLst>
            <pc:docMk/>
            <pc:sldMk cId="952587323" sldId="4602"/>
            <ac:picMk id="7" creationId="{49892BC5-9D3A-D945-B8CB-AFC7F9C19D51}"/>
          </ac:picMkLst>
        </pc:picChg>
        <pc:picChg chg="add del mod">
          <ac:chgData name="Yi-Chun Wang" userId="0b0df59f-f6a9-496e-8f30-e802ed6387ee" providerId="ADAL" clId="{5EDC4ADE-9076-7C48-9AB5-9D2EE0F26FDD}" dt="2021-05-12T21:09:35.688" v="217" actId="478"/>
          <ac:picMkLst>
            <pc:docMk/>
            <pc:sldMk cId="952587323" sldId="4602"/>
            <ac:picMk id="9" creationId="{F962E703-5D3A-B141-BB26-9FDF13CBC671}"/>
          </ac:picMkLst>
        </pc:picChg>
        <pc:picChg chg="add del mod">
          <ac:chgData name="Yi-Chun Wang" userId="0b0df59f-f6a9-496e-8f30-e802ed6387ee" providerId="ADAL" clId="{5EDC4ADE-9076-7C48-9AB5-9D2EE0F26FDD}" dt="2021-05-12T21:09:35.688" v="217" actId="478"/>
          <ac:picMkLst>
            <pc:docMk/>
            <pc:sldMk cId="952587323" sldId="4602"/>
            <ac:picMk id="11" creationId="{25269062-8A1C-D045-99E1-6A04857CDF38}"/>
          </ac:picMkLst>
        </pc:picChg>
        <pc:picChg chg="add mod">
          <ac:chgData name="Yi-Chun Wang" userId="0b0df59f-f6a9-496e-8f30-e802ed6387ee" providerId="ADAL" clId="{5EDC4ADE-9076-7C48-9AB5-9D2EE0F26FDD}" dt="2021-05-12T21:15:36.532" v="232" actId="1076"/>
          <ac:picMkLst>
            <pc:docMk/>
            <pc:sldMk cId="952587323" sldId="4602"/>
            <ac:picMk id="13" creationId="{566DDB1B-2CAF-5E40-AFEB-9B5A1BDC7F07}"/>
          </ac:picMkLst>
        </pc:picChg>
        <pc:picChg chg="add mod">
          <ac:chgData name="Yi-Chun Wang" userId="0b0df59f-f6a9-496e-8f30-e802ed6387ee" providerId="ADAL" clId="{5EDC4ADE-9076-7C48-9AB5-9D2EE0F26FDD}" dt="2021-05-12T21:15:30.289" v="230" actId="1076"/>
          <ac:picMkLst>
            <pc:docMk/>
            <pc:sldMk cId="952587323" sldId="4602"/>
            <ac:picMk id="15" creationId="{0416DDD6-124E-1E40-82A8-F9E66EFF90B1}"/>
          </ac:picMkLst>
        </pc:picChg>
      </pc:sldChg>
      <pc:sldChg chg="addSp delSp modSp mod">
        <pc:chgData name="Yi-Chun Wang" userId="0b0df59f-f6a9-496e-8f30-e802ed6387ee" providerId="ADAL" clId="{5EDC4ADE-9076-7C48-9AB5-9D2EE0F26FDD}" dt="2021-05-12T21:16:45.055" v="259" actId="1076"/>
        <pc:sldMkLst>
          <pc:docMk/>
          <pc:sldMk cId="3960361583" sldId="4609"/>
        </pc:sldMkLst>
        <pc:picChg chg="add del mod">
          <ac:chgData name="Yi-Chun Wang" userId="0b0df59f-f6a9-496e-8f30-e802ed6387ee" providerId="ADAL" clId="{5EDC4ADE-9076-7C48-9AB5-9D2EE0F26FDD}" dt="2021-05-12T21:16:14.427" v="245" actId="478"/>
          <ac:picMkLst>
            <pc:docMk/>
            <pc:sldMk cId="3960361583" sldId="4609"/>
            <ac:picMk id="4" creationId="{4AFDB2F2-1C4E-0C49-93C0-AAAB084524CA}"/>
          </ac:picMkLst>
        </pc:picChg>
        <pc:picChg chg="mod">
          <ac:chgData name="Yi-Chun Wang" userId="0b0df59f-f6a9-496e-8f30-e802ed6387ee" providerId="ADAL" clId="{5EDC4ADE-9076-7C48-9AB5-9D2EE0F26FDD}" dt="2021-05-12T20:59:36.474" v="200" actId="1076"/>
          <ac:picMkLst>
            <pc:docMk/>
            <pc:sldMk cId="3960361583" sldId="4609"/>
            <ac:picMk id="5" creationId="{FCEE8C09-C0D5-FC4A-B466-F6F3B5F382AB}"/>
          </ac:picMkLst>
        </pc:picChg>
        <pc:picChg chg="mod">
          <ac:chgData name="Yi-Chun Wang" userId="0b0df59f-f6a9-496e-8f30-e802ed6387ee" providerId="ADAL" clId="{5EDC4ADE-9076-7C48-9AB5-9D2EE0F26FDD}" dt="2021-05-12T20:59:36.474" v="200" actId="1076"/>
          <ac:picMkLst>
            <pc:docMk/>
            <pc:sldMk cId="3960361583" sldId="4609"/>
            <ac:picMk id="6" creationId="{085F4B17-BCA6-9E47-83EF-4AD5D8D9AFB5}"/>
          </ac:picMkLst>
        </pc:picChg>
        <pc:picChg chg="del">
          <ac:chgData name="Yi-Chun Wang" userId="0b0df59f-f6a9-496e-8f30-e802ed6387ee" providerId="ADAL" clId="{5EDC4ADE-9076-7C48-9AB5-9D2EE0F26FDD}" dt="2021-05-12T20:59:17.893" v="194" actId="478"/>
          <ac:picMkLst>
            <pc:docMk/>
            <pc:sldMk cId="3960361583" sldId="4609"/>
            <ac:picMk id="7" creationId="{C04C5855-3C33-8244-901E-0836E169CF5C}"/>
          </ac:picMkLst>
        </pc:picChg>
        <pc:picChg chg="add mod">
          <ac:chgData name="Yi-Chun Wang" userId="0b0df59f-f6a9-496e-8f30-e802ed6387ee" providerId="ADAL" clId="{5EDC4ADE-9076-7C48-9AB5-9D2EE0F26FDD}" dt="2021-05-12T21:16:45.055" v="259" actId="1076"/>
          <ac:picMkLst>
            <pc:docMk/>
            <pc:sldMk cId="3960361583" sldId="4609"/>
            <ac:picMk id="9" creationId="{17C775C1-5ADA-D642-8AE2-C1440287809C}"/>
          </ac:picMkLst>
        </pc:picChg>
        <pc:picChg chg="add mod">
          <ac:chgData name="Yi-Chun Wang" userId="0b0df59f-f6a9-496e-8f30-e802ed6387ee" providerId="ADAL" clId="{5EDC4ADE-9076-7C48-9AB5-9D2EE0F26FDD}" dt="2021-05-12T21:16:45.055" v="259" actId="1076"/>
          <ac:picMkLst>
            <pc:docMk/>
            <pc:sldMk cId="3960361583" sldId="4609"/>
            <ac:picMk id="11" creationId="{874C32B8-2E30-E547-8320-2AFF6A49594A}"/>
          </ac:picMkLst>
        </pc:picChg>
      </pc:sldChg>
      <pc:sldChg chg="addSp modSp mod modNotesTx">
        <pc:chgData name="Yi-Chun Wang" userId="0b0df59f-f6a9-496e-8f30-e802ed6387ee" providerId="ADAL" clId="{5EDC4ADE-9076-7C48-9AB5-9D2EE0F26FDD}" dt="2021-05-13T10:16:43.778" v="740" actId="20577"/>
        <pc:sldMkLst>
          <pc:docMk/>
          <pc:sldMk cId="2247226561" sldId="4612"/>
        </pc:sldMkLst>
        <pc:spChg chg="mod">
          <ac:chgData name="Yi-Chun Wang" userId="0b0df59f-f6a9-496e-8f30-e802ed6387ee" providerId="ADAL" clId="{5EDC4ADE-9076-7C48-9AB5-9D2EE0F26FDD}" dt="2021-05-13T09:30:39.869" v="472" actId="15"/>
          <ac:spMkLst>
            <pc:docMk/>
            <pc:sldMk cId="2247226561" sldId="4612"/>
            <ac:spMk id="3" creationId="{E70F82A7-3D96-574D-99A5-36D481A065E1}"/>
          </ac:spMkLst>
        </pc:spChg>
        <pc:spChg chg="mod">
          <ac:chgData name="Yi-Chun Wang" userId="0b0df59f-f6a9-496e-8f30-e802ed6387ee" providerId="ADAL" clId="{5EDC4ADE-9076-7C48-9AB5-9D2EE0F26FDD}" dt="2021-05-13T09:48:59.658" v="649" actId="1076"/>
          <ac:spMkLst>
            <pc:docMk/>
            <pc:sldMk cId="2247226561" sldId="4612"/>
            <ac:spMk id="6" creationId="{317067F2-8B2A-2248-858D-9B30DC7ABD98}"/>
          </ac:spMkLst>
        </pc:spChg>
        <pc:spChg chg="add mod">
          <ac:chgData name="Yi-Chun Wang" userId="0b0df59f-f6a9-496e-8f30-e802ed6387ee" providerId="ADAL" clId="{5EDC4ADE-9076-7C48-9AB5-9D2EE0F26FDD}" dt="2021-05-13T10:16:43.778" v="740" actId="20577"/>
          <ac:spMkLst>
            <pc:docMk/>
            <pc:sldMk cId="2247226561" sldId="4612"/>
            <ac:spMk id="7" creationId="{3422470D-5827-AD4B-AB67-D915FDA09D23}"/>
          </ac:spMkLst>
        </pc:spChg>
        <pc:picChg chg="mod">
          <ac:chgData name="Yi-Chun Wang" userId="0b0df59f-f6a9-496e-8f30-e802ed6387ee" providerId="ADAL" clId="{5EDC4ADE-9076-7C48-9AB5-9D2EE0F26FDD}" dt="2021-05-13T09:48:57.388" v="648" actId="1076"/>
          <ac:picMkLst>
            <pc:docMk/>
            <pc:sldMk cId="2247226561" sldId="4612"/>
            <ac:picMk id="5" creationId="{15EBD548-299B-8E4E-BC37-9EAE11571DAA}"/>
          </ac:picMkLst>
        </pc:picChg>
      </pc:sldChg>
      <pc:sldChg chg="addSp delSp modSp mod ord modClrScheme chgLayout">
        <pc:chgData name="Yi-Chun Wang" userId="0b0df59f-f6a9-496e-8f30-e802ed6387ee" providerId="ADAL" clId="{5EDC4ADE-9076-7C48-9AB5-9D2EE0F26FDD}" dt="2021-05-13T09:06:03.214" v="269" actId="20578"/>
        <pc:sldMkLst>
          <pc:docMk/>
          <pc:sldMk cId="3146308271" sldId="4613"/>
        </pc:sldMkLst>
        <pc:spChg chg="mod ord">
          <ac:chgData name="Yi-Chun Wang" userId="0b0df59f-f6a9-496e-8f30-e802ed6387ee" providerId="ADAL" clId="{5EDC4ADE-9076-7C48-9AB5-9D2EE0F26FDD}" dt="2021-05-12T21:01:05.187" v="202" actId="700"/>
          <ac:spMkLst>
            <pc:docMk/>
            <pc:sldMk cId="3146308271" sldId="4613"/>
            <ac:spMk id="2" creationId="{F5AF0EB2-847F-5E43-B2DB-0FF090159E87}"/>
          </ac:spMkLst>
        </pc:spChg>
        <pc:spChg chg="mod ord">
          <ac:chgData name="Yi-Chun Wang" userId="0b0df59f-f6a9-496e-8f30-e802ed6387ee" providerId="ADAL" clId="{5EDC4ADE-9076-7C48-9AB5-9D2EE0F26FDD}" dt="2021-05-12T21:01:28.449" v="208" actId="1076"/>
          <ac:spMkLst>
            <pc:docMk/>
            <pc:sldMk cId="3146308271" sldId="4613"/>
            <ac:spMk id="3" creationId="{6C3D974F-56FE-D245-8834-964C7D7F287E}"/>
          </ac:spMkLst>
        </pc:spChg>
        <pc:picChg chg="add del mod">
          <ac:chgData name="Yi-Chun Wang" userId="0b0df59f-f6a9-496e-8f30-e802ed6387ee" providerId="ADAL" clId="{5EDC4ADE-9076-7C48-9AB5-9D2EE0F26FDD}" dt="2021-05-12T21:15:44.361" v="233" actId="478"/>
          <ac:picMkLst>
            <pc:docMk/>
            <pc:sldMk cId="3146308271" sldId="4613"/>
            <ac:picMk id="6" creationId="{AAC03C04-101B-C44B-8B25-BF9C19DAA973}"/>
          </ac:picMkLst>
        </pc:picChg>
        <pc:picChg chg="add mod">
          <ac:chgData name="Yi-Chun Wang" userId="0b0df59f-f6a9-496e-8f30-e802ed6387ee" providerId="ADAL" clId="{5EDC4ADE-9076-7C48-9AB5-9D2EE0F26FDD}" dt="2021-05-12T21:16:11.877" v="244" actId="1076"/>
          <ac:picMkLst>
            <pc:docMk/>
            <pc:sldMk cId="3146308271" sldId="4613"/>
            <ac:picMk id="8" creationId="{92C6F411-27CB-E849-BA40-E5D682FC7455}"/>
          </ac:picMkLst>
        </pc:picChg>
        <pc:picChg chg="add mod">
          <ac:chgData name="Yi-Chun Wang" userId="0b0df59f-f6a9-496e-8f30-e802ed6387ee" providerId="ADAL" clId="{5EDC4ADE-9076-7C48-9AB5-9D2EE0F26FDD}" dt="2021-05-12T21:16:09.664" v="243" actId="1076"/>
          <ac:picMkLst>
            <pc:docMk/>
            <pc:sldMk cId="3146308271" sldId="4613"/>
            <ac:picMk id="10" creationId="{8D44A3F2-2A5F-DF41-8B5A-24A3F30BE15D}"/>
          </ac:picMkLst>
        </pc:picChg>
        <pc:picChg chg="del">
          <ac:chgData name="Yi-Chun Wang" userId="0b0df59f-f6a9-496e-8f30-e802ed6387ee" providerId="ADAL" clId="{5EDC4ADE-9076-7C48-9AB5-9D2EE0F26FDD}" dt="2021-05-12T20:59:01.101" v="187" actId="478"/>
          <ac:picMkLst>
            <pc:docMk/>
            <pc:sldMk cId="3146308271" sldId="4613"/>
            <ac:picMk id="12" creationId="{2FE878BA-2230-8A47-BB8B-DB8C8C32ED6A}"/>
          </ac:picMkLst>
        </pc:picChg>
      </pc:sldChg>
      <pc:sldChg chg="addSp delSp modSp mod modNotesTx">
        <pc:chgData name="Yi-Chun Wang" userId="0b0df59f-f6a9-496e-8f30-e802ed6387ee" providerId="ADAL" clId="{5EDC4ADE-9076-7C48-9AB5-9D2EE0F26FDD}" dt="2021-05-13T10:20:57.884" v="866" actId="20577"/>
        <pc:sldMkLst>
          <pc:docMk/>
          <pc:sldMk cId="2772201709" sldId="4614"/>
        </pc:sldMkLst>
        <pc:spChg chg="del mod">
          <ac:chgData name="Yi-Chun Wang" userId="0b0df59f-f6a9-496e-8f30-e802ed6387ee" providerId="ADAL" clId="{5EDC4ADE-9076-7C48-9AB5-9D2EE0F26FDD}" dt="2021-05-13T09:49:39.569" v="698" actId="478"/>
          <ac:spMkLst>
            <pc:docMk/>
            <pc:sldMk cId="2772201709" sldId="4614"/>
            <ac:spMk id="3" creationId="{19D653F0-6DFA-2C4E-99B0-84DF127D19C3}"/>
          </ac:spMkLst>
        </pc:spChg>
        <pc:spChg chg="add del mod">
          <ac:chgData name="Yi-Chun Wang" userId="0b0df59f-f6a9-496e-8f30-e802ed6387ee" providerId="ADAL" clId="{5EDC4ADE-9076-7C48-9AB5-9D2EE0F26FDD}" dt="2021-05-13T09:49:41.783" v="699" actId="478"/>
          <ac:spMkLst>
            <pc:docMk/>
            <pc:sldMk cId="2772201709" sldId="4614"/>
            <ac:spMk id="16" creationId="{B126996B-0A34-6241-8560-98AC21FAD4AA}"/>
          </ac:spMkLst>
        </pc:spChg>
        <pc:picChg chg="del">
          <ac:chgData name="Yi-Chun Wang" userId="0b0df59f-f6a9-496e-8f30-e802ed6387ee" providerId="ADAL" clId="{5EDC4ADE-9076-7C48-9AB5-9D2EE0F26FDD}" dt="2021-05-12T20:47:44.040" v="6" actId="478"/>
          <ac:picMkLst>
            <pc:docMk/>
            <pc:sldMk cId="2772201709" sldId="4614"/>
            <ac:picMk id="4" creationId="{CA3900D4-AB40-B445-BD61-A44C5548E6F6}"/>
          </ac:picMkLst>
        </pc:picChg>
        <pc:picChg chg="del">
          <ac:chgData name="Yi-Chun Wang" userId="0b0df59f-f6a9-496e-8f30-e802ed6387ee" providerId="ADAL" clId="{5EDC4ADE-9076-7C48-9AB5-9D2EE0F26FDD}" dt="2021-05-12T20:47:44.040" v="6" actId="478"/>
          <ac:picMkLst>
            <pc:docMk/>
            <pc:sldMk cId="2772201709" sldId="4614"/>
            <ac:picMk id="5" creationId="{D06EE404-7CFD-5C4C-B792-C008306C0FE8}"/>
          </ac:picMkLst>
        </pc:picChg>
        <pc:picChg chg="del">
          <ac:chgData name="Yi-Chun Wang" userId="0b0df59f-f6a9-496e-8f30-e802ed6387ee" providerId="ADAL" clId="{5EDC4ADE-9076-7C48-9AB5-9D2EE0F26FDD}" dt="2021-05-12T20:47:39.747" v="5" actId="478"/>
          <ac:picMkLst>
            <pc:docMk/>
            <pc:sldMk cId="2772201709" sldId="4614"/>
            <ac:picMk id="7" creationId="{8711485D-FE07-594A-93D4-B72E096A8956}"/>
          </ac:picMkLst>
        </pc:picChg>
        <pc:picChg chg="add mod">
          <ac:chgData name="Yi-Chun Wang" userId="0b0df59f-f6a9-496e-8f30-e802ed6387ee" providerId="ADAL" clId="{5EDC4ADE-9076-7C48-9AB5-9D2EE0F26FDD}" dt="2021-05-13T09:49:35.704" v="697" actId="1076"/>
          <ac:picMkLst>
            <pc:docMk/>
            <pc:sldMk cId="2772201709" sldId="4614"/>
            <ac:picMk id="8" creationId="{1929BFE9-2942-924C-8B9B-160B3ADDF607}"/>
          </ac:picMkLst>
        </pc:picChg>
        <pc:picChg chg="add del mod">
          <ac:chgData name="Yi-Chun Wang" userId="0b0df59f-f6a9-496e-8f30-e802ed6387ee" providerId="ADAL" clId="{5EDC4ADE-9076-7C48-9AB5-9D2EE0F26FDD}" dt="2021-05-12T20:50:39.204" v="42" actId="478"/>
          <ac:picMkLst>
            <pc:docMk/>
            <pc:sldMk cId="2772201709" sldId="4614"/>
            <ac:picMk id="10" creationId="{8DEF72E1-FFA7-BF46-82DB-6602CE85BCA5}"/>
          </ac:picMkLst>
        </pc:picChg>
        <pc:picChg chg="add mod">
          <ac:chgData name="Yi-Chun Wang" userId="0b0df59f-f6a9-496e-8f30-e802ed6387ee" providerId="ADAL" clId="{5EDC4ADE-9076-7C48-9AB5-9D2EE0F26FDD}" dt="2021-05-13T09:49:35.704" v="697" actId="1076"/>
          <ac:picMkLst>
            <pc:docMk/>
            <pc:sldMk cId="2772201709" sldId="4614"/>
            <ac:picMk id="12" creationId="{F00A006B-DC93-6640-8C21-3E1C1C5348E9}"/>
          </ac:picMkLst>
        </pc:picChg>
        <pc:picChg chg="add del mod">
          <ac:chgData name="Yi-Chun Wang" userId="0b0df59f-f6a9-496e-8f30-e802ed6387ee" providerId="ADAL" clId="{5EDC4ADE-9076-7C48-9AB5-9D2EE0F26FDD}" dt="2021-05-12T20:50:39.204" v="42" actId="478"/>
          <ac:picMkLst>
            <pc:docMk/>
            <pc:sldMk cId="2772201709" sldId="4614"/>
            <ac:picMk id="14" creationId="{83395A19-CD65-0844-8BFD-039B0446B630}"/>
          </ac:picMkLst>
        </pc:picChg>
      </pc:sldChg>
      <pc:sldChg chg="modSp del mod">
        <pc:chgData name="Yi-Chun Wang" userId="0b0df59f-f6a9-496e-8f30-e802ed6387ee" providerId="ADAL" clId="{5EDC4ADE-9076-7C48-9AB5-9D2EE0F26FDD}" dt="2021-05-13T09:41:33.843" v="558" actId="2696"/>
        <pc:sldMkLst>
          <pc:docMk/>
          <pc:sldMk cId="2827799366" sldId="4616"/>
        </pc:sldMkLst>
        <pc:spChg chg="mod">
          <ac:chgData name="Yi-Chun Wang" userId="0b0df59f-f6a9-496e-8f30-e802ed6387ee" providerId="ADAL" clId="{5EDC4ADE-9076-7C48-9AB5-9D2EE0F26FDD}" dt="2021-05-13T09:35:58.549" v="499" actId="1076"/>
          <ac:spMkLst>
            <pc:docMk/>
            <pc:sldMk cId="2827799366" sldId="4616"/>
            <ac:spMk id="2" creationId="{9B8B2491-7472-014B-9D38-C70909DB34BB}"/>
          </ac:spMkLst>
        </pc:spChg>
        <pc:spChg chg="mod">
          <ac:chgData name="Yi-Chun Wang" userId="0b0df59f-f6a9-496e-8f30-e802ed6387ee" providerId="ADAL" clId="{5EDC4ADE-9076-7C48-9AB5-9D2EE0F26FDD}" dt="2021-05-13T09:34:19.340" v="487" actId="1076"/>
          <ac:spMkLst>
            <pc:docMk/>
            <pc:sldMk cId="2827799366" sldId="4616"/>
            <ac:spMk id="11" creationId="{FCC35EB8-9F48-F74B-8092-C51D86CB74E5}"/>
          </ac:spMkLst>
        </pc:spChg>
        <pc:spChg chg="mod">
          <ac:chgData name="Yi-Chun Wang" userId="0b0df59f-f6a9-496e-8f30-e802ed6387ee" providerId="ADAL" clId="{5EDC4ADE-9076-7C48-9AB5-9D2EE0F26FDD}" dt="2021-05-13T09:36:26.288" v="502" actId="14100"/>
          <ac:spMkLst>
            <pc:docMk/>
            <pc:sldMk cId="2827799366" sldId="4616"/>
            <ac:spMk id="14" creationId="{8E869948-E405-D940-B8CC-E20CB3184657}"/>
          </ac:spMkLst>
        </pc:spChg>
        <pc:cxnChg chg="mod">
          <ac:chgData name="Yi-Chun Wang" userId="0b0df59f-f6a9-496e-8f30-e802ed6387ee" providerId="ADAL" clId="{5EDC4ADE-9076-7C48-9AB5-9D2EE0F26FDD}" dt="2021-05-13T09:36:33.338" v="503" actId="14100"/>
          <ac:cxnSpMkLst>
            <pc:docMk/>
            <pc:sldMk cId="2827799366" sldId="4616"/>
            <ac:cxnSpMk id="30" creationId="{A056059D-7827-F442-B3C3-AC586CE0A822}"/>
          </ac:cxnSpMkLst>
        </pc:cxnChg>
        <pc:cxnChg chg="mod">
          <ac:chgData name="Yi-Chun Wang" userId="0b0df59f-f6a9-496e-8f30-e802ed6387ee" providerId="ADAL" clId="{5EDC4ADE-9076-7C48-9AB5-9D2EE0F26FDD}" dt="2021-05-13T09:36:13.043" v="500" actId="14100"/>
          <ac:cxnSpMkLst>
            <pc:docMk/>
            <pc:sldMk cId="2827799366" sldId="4616"/>
            <ac:cxnSpMk id="37" creationId="{DA50CCBA-5E9F-AD43-8FFC-9978DF39CA83}"/>
          </ac:cxnSpMkLst>
        </pc:cxnChg>
      </pc:sldChg>
      <pc:sldChg chg="addSp delSp modSp mod modNotesTx">
        <pc:chgData name="Yi-Chun Wang" userId="0b0df59f-f6a9-496e-8f30-e802ed6387ee" providerId="ADAL" clId="{5EDC4ADE-9076-7C48-9AB5-9D2EE0F26FDD}" dt="2021-05-13T10:20:51.379" v="865" actId="20577"/>
        <pc:sldMkLst>
          <pc:docMk/>
          <pc:sldMk cId="4091544725" sldId="4617"/>
        </pc:sldMkLst>
        <pc:spChg chg="add mod">
          <ac:chgData name="Yi-Chun Wang" userId="0b0df59f-f6a9-496e-8f30-e802ed6387ee" providerId="ADAL" clId="{5EDC4ADE-9076-7C48-9AB5-9D2EE0F26FDD}" dt="2021-05-13T09:43:09.832" v="596" actId="1076"/>
          <ac:spMkLst>
            <pc:docMk/>
            <pc:sldMk cId="4091544725" sldId="4617"/>
            <ac:spMk id="3" creationId="{9A111C1D-3373-AC4C-969C-57A9D8AB8E0B}"/>
          </ac:spMkLst>
        </pc:spChg>
        <pc:picChg chg="add mod">
          <ac:chgData name="Yi-Chun Wang" userId="0b0df59f-f6a9-496e-8f30-e802ed6387ee" providerId="ADAL" clId="{5EDC4ADE-9076-7C48-9AB5-9D2EE0F26FDD}" dt="2021-05-13T10:18:36.675" v="749" actId="1076"/>
          <ac:picMkLst>
            <pc:docMk/>
            <pc:sldMk cId="4091544725" sldId="4617"/>
            <ac:picMk id="5" creationId="{3BC781AB-9FA7-9942-B79F-F57CB5993F3C}"/>
          </ac:picMkLst>
        </pc:picChg>
        <pc:picChg chg="del mod">
          <ac:chgData name="Yi-Chun Wang" userId="0b0df59f-f6a9-496e-8f30-e802ed6387ee" providerId="ADAL" clId="{5EDC4ADE-9076-7C48-9AB5-9D2EE0F26FDD}" dt="2021-05-13T10:16:50.601" v="741" actId="478"/>
          <ac:picMkLst>
            <pc:docMk/>
            <pc:sldMk cId="4091544725" sldId="4617"/>
            <ac:picMk id="7" creationId="{78B5DB54-25F3-4B47-BDB3-59A109D34843}"/>
          </ac:picMkLst>
        </pc:picChg>
      </pc:sldChg>
      <pc:sldChg chg="modSp del mod">
        <pc:chgData name="Yi-Chun Wang" userId="0b0df59f-f6a9-496e-8f30-e802ed6387ee" providerId="ADAL" clId="{5EDC4ADE-9076-7C48-9AB5-9D2EE0F26FDD}" dt="2021-05-13T09:48:17.337" v="646" actId="2696"/>
        <pc:sldMkLst>
          <pc:docMk/>
          <pc:sldMk cId="2606533052" sldId="4618"/>
        </pc:sldMkLst>
        <pc:spChg chg="mod">
          <ac:chgData name="Yi-Chun Wang" userId="0b0df59f-f6a9-496e-8f30-e802ed6387ee" providerId="ADAL" clId="{5EDC4ADE-9076-7C48-9AB5-9D2EE0F26FDD}" dt="2021-05-12T20:57:56.499" v="169" actId="20577"/>
          <ac:spMkLst>
            <pc:docMk/>
            <pc:sldMk cId="2606533052" sldId="4618"/>
            <ac:spMk id="2" creationId="{CF236AF7-51CB-2B41-91DF-B08BFCBC0D25}"/>
          </ac:spMkLst>
        </pc:spChg>
        <pc:spChg chg="mod">
          <ac:chgData name="Yi-Chun Wang" userId="0b0df59f-f6a9-496e-8f30-e802ed6387ee" providerId="ADAL" clId="{5EDC4ADE-9076-7C48-9AB5-9D2EE0F26FDD}" dt="2021-05-13T09:48:03.865" v="645" actId="21"/>
          <ac:spMkLst>
            <pc:docMk/>
            <pc:sldMk cId="2606533052" sldId="4618"/>
            <ac:spMk id="3" creationId="{FB2336BD-0B73-B44B-AD20-BCEBD567C0AF}"/>
          </ac:spMkLst>
        </pc:spChg>
      </pc:sldChg>
      <pc:sldChg chg="delSp modSp add mod modNotesTx">
        <pc:chgData name="Yi-Chun Wang" userId="0b0df59f-f6a9-496e-8f30-e802ed6387ee" providerId="ADAL" clId="{5EDC4ADE-9076-7C48-9AB5-9D2EE0F26FDD}" dt="2021-05-13T10:21:01.909" v="867" actId="20577"/>
        <pc:sldMkLst>
          <pc:docMk/>
          <pc:sldMk cId="1534639986" sldId="4619"/>
        </pc:sldMkLst>
        <pc:picChg chg="del">
          <ac:chgData name="Yi-Chun Wang" userId="0b0df59f-f6a9-496e-8f30-e802ed6387ee" providerId="ADAL" clId="{5EDC4ADE-9076-7C48-9AB5-9D2EE0F26FDD}" dt="2021-05-12T20:50:51.666" v="46" actId="478"/>
          <ac:picMkLst>
            <pc:docMk/>
            <pc:sldMk cId="1534639986" sldId="4619"/>
            <ac:picMk id="8" creationId="{1929BFE9-2942-924C-8B9B-160B3ADDF607}"/>
          </ac:picMkLst>
        </pc:picChg>
        <pc:picChg chg="mod">
          <ac:chgData name="Yi-Chun Wang" userId="0b0df59f-f6a9-496e-8f30-e802ed6387ee" providerId="ADAL" clId="{5EDC4ADE-9076-7C48-9AB5-9D2EE0F26FDD}" dt="2021-05-13T09:49:28.329" v="695" actId="1076"/>
          <ac:picMkLst>
            <pc:docMk/>
            <pc:sldMk cId="1534639986" sldId="4619"/>
            <ac:picMk id="10" creationId="{8DEF72E1-FFA7-BF46-82DB-6602CE85BCA5}"/>
          </ac:picMkLst>
        </pc:picChg>
        <pc:picChg chg="del">
          <ac:chgData name="Yi-Chun Wang" userId="0b0df59f-f6a9-496e-8f30-e802ed6387ee" providerId="ADAL" clId="{5EDC4ADE-9076-7C48-9AB5-9D2EE0F26FDD}" dt="2021-05-12T20:50:51.666" v="46" actId="478"/>
          <ac:picMkLst>
            <pc:docMk/>
            <pc:sldMk cId="1534639986" sldId="4619"/>
            <ac:picMk id="12" creationId="{F00A006B-DC93-6640-8C21-3E1C1C5348E9}"/>
          </ac:picMkLst>
        </pc:picChg>
        <pc:picChg chg="mod">
          <ac:chgData name="Yi-Chun Wang" userId="0b0df59f-f6a9-496e-8f30-e802ed6387ee" providerId="ADAL" clId="{5EDC4ADE-9076-7C48-9AB5-9D2EE0F26FDD}" dt="2021-05-13T09:49:29.755" v="696" actId="1076"/>
          <ac:picMkLst>
            <pc:docMk/>
            <pc:sldMk cId="1534639986" sldId="4619"/>
            <ac:picMk id="14" creationId="{83395A19-CD65-0844-8BFD-039B0446B630}"/>
          </ac:picMkLst>
        </pc:picChg>
      </pc:sldChg>
      <pc:sldChg chg="modSp new del mod">
        <pc:chgData name="Yi-Chun Wang" userId="0b0df59f-f6a9-496e-8f30-e802ed6387ee" providerId="ADAL" clId="{5EDC4ADE-9076-7C48-9AB5-9D2EE0F26FDD}" dt="2021-05-13T09:31:27.235" v="479" actId="2696"/>
        <pc:sldMkLst>
          <pc:docMk/>
          <pc:sldMk cId="81174971" sldId="4620"/>
        </pc:sldMkLst>
        <pc:spChg chg="mod">
          <ac:chgData name="Yi-Chun Wang" userId="0b0df59f-f6a9-496e-8f30-e802ed6387ee" providerId="ADAL" clId="{5EDC4ADE-9076-7C48-9AB5-9D2EE0F26FDD}" dt="2021-05-13T09:30:30.364" v="471" actId="20577"/>
          <ac:spMkLst>
            <pc:docMk/>
            <pc:sldMk cId="81174971" sldId="4620"/>
            <ac:spMk id="2" creationId="{89B18FB5-3C7E-3F46-A3F8-4EEEC3F05C15}"/>
          </ac:spMkLst>
        </pc:spChg>
        <pc:spChg chg="mod">
          <ac:chgData name="Yi-Chun Wang" userId="0b0df59f-f6a9-496e-8f30-e802ed6387ee" providerId="ADAL" clId="{5EDC4ADE-9076-7C48-9AB5-9D2EE0F26FDD}" dt="2021-05-13T09:30:57.741" v="475" actId="14100"/>
          <ac:spMkLst>
            <pc:docMk/>
            <pc:sldMk cId="81174971" sldId="4620"/>
            <ac:spMk id="3" creationId="{2C0A4D06-0ED8-2E4D-967F-1467B2716592}"/>
          </ac:spMkLst>
        </pc:spChg>
      </pc:sldChg>
      <pc:sldChg chg="modSp new del mod">
        <pc:chgData name="Yi-Chun Wang" userId="0b0df59f-f6a9-496e-8f30-e802ed6387ee" providerId="ADAL" clId="{5EDC4ADE-9076-7C48-9AB5-9D2EE0F26FDD}" dt="2021-05-13T09:27:28.452" v="299" actId="2696"/>
        <pc:sldMkLst>
          <pc:docMk/>
          <pc:sldMk cId="3126867244" sldId="4620"/>
        </pc:sldMkLst>
        <pc:spChg chg="mod">
          <ac:chgData name="Yi-Chun Wang" userId="0b0df59f-f6a9-496e-8f30-e802ed6387ee" providerId="ADAL" clId="{5EDC4ADE-9076-7C48-9AB5-9D2EE0F26FDD}" dt="2021-05-13T09:27:20.309" v="298" actId="20577"/>
          <ac:spMkLst>
            <pc:docMk/>
            <pc:sldMk cId="3126867244" sldId="4620"/>
            <ac:spMk id="2" creationId="{6E0E408B-2B68-2A43-AE92-3E13568103A0}"/>
          </ac:spMkLst>
        </pc:spChg>
      </pc:sldChg>
      <pc:sldChg chg="new">
        <pc:chgData name="Yi-Chun Wang" userId="0b0df59f-f6a9-496e-8f30-e802ed6387ee" providerId="ADAL" clId="{5EDC4ADE-9076-7C48-9AB5-9D2EE0F26FDD}" dt="2021-05-13T10:21:58.418" v="906" actId="680"/>
        <pc:sldMkLst>
          <pc:docMk/>
          <pc:sldMk cId="3730454297" sldId="4620"/>
        </pc:sldMkLst>
      </pc:sldChg>
    </pc:docChg>
  </pc:docChgLst>
  <pc:docChgLst>
    <pc:chgData name="Yi-Chun Wang" userId="0b0df59f-f6a9-496e-8f30-e802ed6387ee" providerId="ADAL" clId="{61FCE4EC-2561-8043-BA9D-DA5AEE7AFBC9}"/>
    <pc:docChg chg="addSld modSld">
      <pc:chgData name="Yi-Chun Wang" userId="0b0df59f-f6a9-496e-8f30-e802ed6387ee" providerId="ADAL" clId="{61FCE4EC-2561-8043-BA9D-DA5AEE7AFBC9}" dt="2021-07-02T13:30:50.312" v="124" actId="1076"/>
      <pc:docMkLst>
        <pc:docMk/>
      </pc:docMkLst>
      <pc:sldChg chg="addSp modSp add mod setBg">
        <pc:chgData name="Yi-Chun Wang" userId="0b0df59f-f6a9-496e-8f30-e802ed6387ee" providerId="ADAL" clId="{61FCE4EC-2561-8043-BA9D-DA5AEE7AFBC9}" dt="2021-07-02T13:30:50.312" v="124" actId="1076"/>
        <pc:sldMkLst>
          <pc:docMk/>
          <pc:sldMk cId="717048422" sldId="280"/>
        </pc:sldMkLst>
        <pc:spChg chg="mod">
          <ac:chgData name="Yi-Chun Wang" userId="0b0df59f-f6a9-496e-8f30-e802ed6387ee" providerId="ADAL" clId="{61FCE4EC-2561-8043-BA9D-DA5AEE7AFBC9}" dt="2021-07-02T13:29:17.265" v="109" actId="113"/>
          <ac:spMkLst>
            <pc:docMk/>
            <pc:sldMk cId="717048422" sldId="280"/>
            <ac:spMk id="2" creationId="{39CD53CA-05D2-974E-B02C-DE8F9EA2A100}"/>
          </ac:spMkLst>
        </pc:spChg>
        <pc:spChg chg="mod">
          <ac:chgData name="Yi-Chun Wang" userId="0b0df59f-f6a9-496e-8f30-e802ed6387ee" providerId="ADAL" clId="{61FCE4EC-2561-8043-BA9D-DA5AEE7AFBC9}" dt="2021-07-02T13:29:56.878" v="116" actId="1076"/>
          <ac:spMkLst>
            <pc:docMk/>
            <pc:sldMk cId="717048422" sldId="280"/>
            <ac:spMk id="5" creationId="{2D7A4DE4-B4E9-2E40-9EB3-E6D968E823AF}"/>
          </ac:spMkLst>
        </pc:spChg>
        <pc:spChg chg="mod">
          <ac:chgData name="Yi-Chun Wang" userId="0b0df59f-f6a9-496e-8f30-e802ed6387ee" providerId="ADAL" clId="{61FCE4EC-2561-8043-BA9D-DA5AEE7AFBC9}" dt="2021-07-02T13:28:02.849" v="96" actId="14100"/>
          <ac:spMkLst>
            <pc:docMk/>
            <pc:sldMk cId="717048422" sldId="280"/>
            <ac:spMk id="6" creationId="{0C3EC655-1B11-5B4B-A724-AFBD53941529}"/>
          </ac:spMkLst>
        </pc:spChg>
        <pc:spChg chg="mod">
          <ac:chgData name="Yi-Chun Wang" userId="0b0df59f-f6a9-496e-8f30-e802ed6387ee" providerId="ADAL" clId="{61FCE4EC-2561-8043-BA9D-DA5AEE7AFBC9}" dt="2021-07-02T13:29:12.731" v="108" actId="113"/>
          <ac:spMkLst>
            <pc:docMk/>
            <pc:sldMk cId="717048422" sldId="280"/>
            <ac:spMk id="12" creationId="{F4BC69CE-8A2D-4342-8AA4-07B34014B7BD}"/>
          </ac:spMkLst>
        </pc:spChg>
        <pc:spChg chg="mod">
          <ac:chgData name="Yi-Chun Wang" userId="0b0df59f-f6a9-496e-8f30-e802ed6387ee" providerId="ADAL" clId="{61FCE4EC-2561-8043-BA9D-DA5AEE7AFBC9}" dt="2021-07-02T13:29:56.878" v="116" actId="1076"/>
          <ac:spMkLst>
            <pc:docMk/>
            <pc:sldMk cId="717048422" sldId="280"/>
            <ac:spMk id="14" creationId="{1954417D-3A26-B141-B32B-8E100FEA2D8E}"/>
          </ac:spMkLst>
        </pc:spChg>
        <pc:spChg chg="mod">
          <ac:chgData name="Yi-Chun Wang" userId="0b0df59f-f6a9-496e-8f30-e802ed6387ee" providerId="ADAL" clId="{61FCE4EC-2561-8043-BA9D-DA5AEE7AFBC9}" dt="2021-07-02T13:28:08.720" v="98" actId="14100"/>
          <ac:spMkLst>
            <pc:docMk/>
            <pc:sldMk cId="717048422" sldId="280"/>
            <ac:spMk id="15" creationId="{DF7DAF66-0DCE-9549-8EB2-D9C8AE33353D}"/>
          </ac:spMkLst>
        </pc:spChg>
        <pc:spChg chg="mod">
          <ac:chgData name="Yi-Chun Wang" userId="0b0df59f-f6a9-496e-8f30-e802ed6387ee" providerId="ADAL" clId="{61FCE4EC-2561-8043-BA9D-DA5AEE7AFBC9}" dt="2021-07-02T13:29:30.096" v="111" actId="255"/>
          <ac:spMkLst>
            <pc:docMk/>
            <pc:sldMk cId="717048422" sldId="280"/>
            <ac:spMk id="16" creationId="{E3597897-43F9-5347-B1A7-581EA0ABD39D}"/>
          </ac:spMkLst>
        </pc:spChg>
        <pc:grpChg chg="add mod">
          <ac:chgData name="Yi-Chun Wang" userId="0b0df59f-f6a9-496e-8f30-e802ed6387ee" providerId="ADAL" clId="{61FCE4EC-2561-8043-BA9D-DA5AEE7AFBC9}" dt="2021-07-02T13:30:50.312" v="124" actId="1076"/>
          <ac:grpSpMkLst>
            <pc:docMk/>
            <pc:sldMk cId="717048422" sldId="280"/>
            <ac:grpSpMk id="8" creationId="{AAAB2831-CF8E-7247-8AD5-CE75552D8ED5}"/>
          </ac:grpSpMkLst>
        </pc:grpChg>
        <pc:grpChg chg="add mod">
          <ac:chgData name="Yi-Chun Wang" userId="0b0df59f-f6a9-496e-8f30-e802ed6387ee" providerId="ADAL" clId="{61FCE4EC-2561-8043-BA9D-DA5AEE7AFBC9}" dt="2021-07-02T13:30:47.127" v="123" actId="1076"/>
          <ac:grpSpMkLst>
            <pc:docMk/>
            <pc:sldMk cId="717048422" sldId="280"/>
            <ac:grpSpMk id="9" creationId="{D323C18E-E676-9E43-ACF0-34570EAA0084}"/>
          </ac:grpSpMkLst>
        </pc:grpChg>
        <pc:picChg chg="mod">
          <ac:chgData name="Yi-Chun Wang" userId="0b0df59f-f6a9-496e-8f30-e802ed6387ee" providerId="ADAL" clId="{61FCE4EC-2561-8043-BA9D-DA5AEE7AFBC9}" dt="2021-07-02T13:28:15.733" v="100" actId="1076"/>
          <ac:picMkLst>
            <pc:docMk/>
            <pc:sldMk cId="717048422" sldId="280"/>
            <ac:picMk id="7" creationId="{D5B00E16-BDD9-6E42-B032-C21DA0E62B84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01:52:25.494" idx="2">
    <p:pos x="8311" y="1192"/>
    <p:text>Can you add T1 findings as well as cT1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0B6CC-17F8-574E-952B-478746438962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0CA85-2E98-1148-AA4B-8719E9AA5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Puzzle from pineapple juice</a:t>
            </a:r>
          </a:p>
          <a:p>
            <a:endParaRPr lang="en-US" dirty="0"/>
          </a:p>
          <a:p>
            <a:r>
              <a:rPr lang="en-US" dirty="0"/>
              <a:t>In this talk I will share the little analysis we did with previous performance testing data where we look at:</a:t>
            </a:r>
          </a:p>
          <a:p>
            <a:r>
              <a:rPr lang="en-US" dirty="0"/>
              <a:t>Whether the pineapple juice ingested by participants for MRCP have an impact on the cT1 values?</a:t>
            </a:r>
          </a:p>
          <a:p>
            <a:r>
              <a:rPr lang="en-US" dirty="0"/>
              <a:t>The findings help us reduce unintended potential variabilities in our quantifications and gave us confidence on changing the order of our image acquisition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C43483-6DD6-7743-9C20-04BBBBC85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32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070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work: Iron concentration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3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96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4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Children age 5-15</a:t>
            </a:r>
          </a:p>
          <a:p>
            <a:r>
              <a:rPr lang="en-GB" dirty="0">
                <a:cs typeface="Calibri Light"/>
              </a:rPr>
              <a:t>Different image </a:t>
            </a:r>
            <a:r>
              <a:rPr lang="en-GB" dirty="0" err="1">
                <a:cs typeface="Calibri Light"/>
              </a:rPr>
              <a:t>emethod</a:t>
            </a:r>
            <a:endParaRPr lang="en-GB" dirty="0">
              <a:cs typeface="Calibri Light"/>
            </a:endParaRPr>
          </a:p>
          <a:p>
            <a:r>
              <a:rPr lang="en-GB" dirty="0">
                <a:cs typeface="Calibri Light"/>
              </a:rPr>
              <a:t>Simple question: </a:t>
            </a:r>
            <a:r>
              <a:rPr lang="en-GB" b="1" dirty="0">
                <a:ea typeface="+mj-lt"/>
                <a:cs typeface="+mj-lt"/>
              </a:rPr>
              <a:t>Does Pineapple juice effect the cT1</a:t>
            </a:r>
            <a:r>
              <a:rPr lang="en-GB" dirty="0">
                <a:ea typeface="+mj-lt"/>
                <a:cs typeface="+mj-lt"/>
              </a:rPr>
              <a:t> - We should know </a:t>
            </a:r>
          </a:p>
          <a:p>
            <a:r>
              <a:rPr lang="en-GB" dirty="0">
                <a:cs typeface="Calibri Light"/>
              </a:rPr>
              <a:t>We asked around, as far as we could go, </a:t>
            </a:r>
            <a:r>
              <a:rPr lang="en-GB" dirty="0" err="1">
                <a:cs typeface="Calibri Light"/>
              </a:rPr>
              <a:t>digged</a:t>
            </a:r>
            <a:r>
              <a:rPr lang="en-GB" dirty="0">
                <a:cs typeface="Calibri Light"/>
              </a:rPr>
              <a:t> out any report or document on MRCP but there wasn't anything</a:t>
            </a:r>
          </a:p>
          <a:p>
            <a:r>
              <a:rPr lang="en-GB" dirty="0">
                <a:cs typeface="Calibri Light"/>
              </a:rPr>
              <a:t>We found out the data was never analysed, which makes sense that we don't have the answer</a:t>
            </a:r>
          </a:p>
          <a:p>
            <a:r>
              <a:rPr lang="en-GB" dirty="0">
                <a:cs typeface="Calibri Light"/>
              </a:rPr>
              <a:t>This is not on anyone's list right now, how can we answer this min resource as possible?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99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loadAndProcessWithAutomation.m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 batch analysis overnight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0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report </a:t>
            </a:r>
          </a:p>
          <a:p>
            <a:r>
              <a:rPr lang="en-US" dirty="0"/>
              <a:t>Direct Iron</a:t>
            </a:r>
          </a:p>
          <a:p>
            <a:r>
              <a:rPr lang="en-US" dirty="0"/>
              <a:t>Quantification from </a:t>
            </a:r>
            <a:r>
              <a:rPr lang="en-US" dirty="0" err="1"/>
              <a:t>segmenatation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0CA85-2E98-1148-AA4B-8719E9AA5D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42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1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 is meant to show the trend of the biomarkers change after PJ administration.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blue dots on the left is the pre and orange dots represent the post.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red line indicates the median for for the individual distribution.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then use the lines to connect the dots of pre and post results, but it doesn’t seem to have a huge difference.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51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we would  have concluded that the pineapple juice does make the difference</a:t>
            </a:r>
          </a:p>
          <a:p>
            <a:r>
              <a:rPr lang="en-US" dirty="0"/>
              <a:t>That actually is concerning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order to rule out the difference is because of measurement error</a:t>
            </a:r>
          </a:p>
          <a:p>
            <a:pPr lvl="1"/>
            <a:r>
              <a:rPr lang="en-US" dirty="0"/>
              <a:t>Compare with existing performance testing data for LMSv3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57907C-ECC4-E840-931B-87E1D15EB1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4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F03F4415-5F4B-364C-AFC8-A6BD8197E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150A41A-3A4A-2347-A61A-E15D6C5A2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5E9FF4E-E6DE-3541-B7F2-72DDA5142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96031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C411-52EB-044E-A4B8-AEFFD069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54616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A3040868-028B-F540-B071-B4AAD93DE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6350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0D5C4-049F-6C4D-BD19-A8F0CA45A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Internal Use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D84949-0C27-8D45-8650-F531901B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54616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24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0678921-6FAD-D248-9F4E-1715F47030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94B65E-9F2D-9847-8378-7232DF2FE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2986" y="1031133"/>
            <a:ext cx="4153364" cy="35135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Closing slide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08709FC-3B95-4048-94FB-59A79ACC4B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652" y="1031133"/>
            <a:ext cx="4153362" cy="3513554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Clr>
                <a:schemeClr val="accent1"/>
              </a:buClr>
              <a:buNone/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3882772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377B57F4-0C58-334E-864C-51DF3EE34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BC824E-44B7-C342-9F53-299862386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673D125-E967-814E-9DBF-B8085141B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3764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377B57F4-0C58-334E-864C-51DF3EE34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BC824E-44B7-C342-9F53-299862386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B1C2535-1DC4-B540-9D32-D35F4E2415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515213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DD96264-C6E4-F240-BD01-5B2A1E43D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6" y="2650530"/>
            <a:ext cx="10946497" cy="6858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D4D122D-8A19-C444-A2FA-41454294C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47" y="3517007"/>
            <a:ext cx="10962826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DD19737-E96F-4041-82B1-052773E61E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1886179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F7675B6-5DF2-9C4E-A007-09F1E6B8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41959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28F1BC-FCD1-0B4C-A4E6-883B548D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1" y="1665345"/>
            <a:ext cx="11081658" cy="379865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D415AD-84EA-CC4F-8A2F-1024A332D5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89566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94044AC-47DB-C640-8867-2B3A0B37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34722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6848EF-F0D0-5240-9A8B-BDBCE27B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5" y="1665828"/>
            <a:ext cx="6140823" cy="383809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2367AC-534D-704E-ADB5-B848A5E6A2D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3142" y="2259073"/>
            <a:ext cx="4736439" cy="324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C1DF3F-0558-714A-AA6D-3DE34106B85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3142" y="1665828"/>
            <a:ext cx="4736439" cy="553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8C7D21-58D2-B24F-B877-B8A8ACF354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152011022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275E5E-8FE6-BE40-881F-9E6D9074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90" y="334722"/>
            <a:ext cx="4314825" cy="14809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CCDD15F-B9B6-8842-B2FC-3B875CD3E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96233" y="334721"/>
            <a:ext cx="6358845" cy="578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5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0B535DC-1FBF-B240-B64E-ED0B62ACF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890" y="2303032"/>
            <a:ext cx="4314825" cy="3813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9C83773-F236-E140-91FF-3F964F861395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6889" y="1968517"/>
            <a:ext cx="4314825" cy="3345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1472C66-E834-F645-9B15-AD63762C42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672132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42052DA-24EE-DF4A-89F7-AAE75D5063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D80553-D59A-3C47-BA4C-E6F3840EB0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2986" y="1031133"/>
            <a:ext cx="4153364" cy="35135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Closing slide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66FE027-2792-1C41-BC8D-195E0AEE9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652" y="1031133"/>
            <a:ext cx="4153362" cy="3513554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Clr>
                <a:schemeClr val="accent1"/>
              </a:buClr>
              <a:buNone/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67371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79D854D2-F3EB-A74E-873C-784537D49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8ECD0D1-0D7D-DB4C-BD6D-11815BC0E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3A62A8D-5DA9-5D44-BCAA-DFD1D3C759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097443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2A884A4C-4B7A-1948-ACA1-942DE7198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DA32BF-AEA5-9F4A-B435-C474B0E28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6F8E10C-D166-164C-AA81-EC16C8A0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76026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6050E-FEB8-E84E-B99A-47F7D7D8B9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Internal Use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8429F5F-2AB6-2548-9009-E98E0A772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DB505-B991-E942-8EFB-953EBBAF8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0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43472F1-B0E1-6B41-B625-9C7BD7AFC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6" y="2650530"/>
            <a:ext cx="10946497" cy="6858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467EE1D-6B6F-6F41-800A-C87221A16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47" y="3517007"/>
            <a:ext cx="10962826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9D3E069-B443-E142-B43F-A9BC53912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269378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E06E542-BD10-7E4A-BE77-C7EA4C10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41959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8D15E4-6D05-0748-B03E-5ABFE946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1" y="1665345"/>
            <a:ext cx="11081658" cy="37986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60DE90F-5CD9-6640-9EB1-B239F62D4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1247466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5AECC42-9CD9-7F41-8888-B1BBFEBC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34722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31E0A3-89BC-CE43-AC8F-8F829629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5" y="1665828"/>
            <a:ext cx="6140823" cy="383809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30B0F8-F6EB-B849-BE26-AB347E4E51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3142" y="2259073"/>
            <a:ext cx="4736439" cy="324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BC9CDF-2D21-1C48-B657-7BBA2CD268C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3142" y="1665828"/>
            <a:ext cx="4736439" cy="553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6EDEF5E-04C4-C04D-ACD1-45B0EED8ED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644569130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BF4EEF7-50AA-3149-AC92-2473B7F1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90" y="334722"/>
            <a:ext cx="4314825" cy="14809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DD3D755-44F8-8B4A-B141-087B10649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96233" y="334721"/>
            <a:ext cx="6358845" cy="578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5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2638DBF-5CCF-FB47-9CD7-BAEAA5A9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890" y="2303032"/>
            <a:ext cx="4314825" cy="3813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6425E95-CCD4-5542-B1F8-F56E240F71D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6889" y="1968517"/>
            <a:ext cx="4314825" cy="3345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666B26D-3A3F-6549-B09E-F7E5E25A7D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632380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8A3DC0-D89C-FE4B-9EBA-DF7B40BE0C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2986" y="1031133"/>
            <a:ext cx="4153364" cy="35135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Closing slide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A6316F8-9FA9-A442-92E1-054C9F0637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652" y="1031133"/>
            <a:ext cx="4153362" cy="3513554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Clr>
                <a:schemeClr val="accent1"/>
              </a:buClr>
              <a:buNone/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/>
              <a:t>Contact details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85574-0CEF-5B49-8F1E-655FEDF7C8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926782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268DABEC-2DB0-7947-9BA8-3DDF33164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D1D13BE-637C-EE4C-A027-DFC036955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AB598FE-A985-0D42-87F3-287B64BBF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108993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910" y="2649331"/>
            <a:ext cx="10946497" cy="6858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81" y="3515808"/>
            <a:ext cx="10962826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0C9F4A-818F-4846-80B9-C2968695B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1667212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2" y="365127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1638756"/>
            <a:ext cx="11081658" cy="379865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5A5B52-C9B1-4944-9320-83064E8DD5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78124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6B99FFF-B3F6-DB46-9CD2-73B0F482B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201996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2" y="365127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975" y="1623827"/>
            <a:ext cx="6140823" cy="383809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accent5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5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53142" y="2217072"/>
            <a:ext cx="4736439" cy="324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53142" y="1623827"/>
            <a:ext cx="4736439" cy="553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D9B54E6-A7D3-7340-9747-168908E431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213988213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185E632-15FE-8D4E-B3DD-3CA91E0C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90" y="334722"/>
            <a:ext cx="4314825" cy="14809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CD1DD0C-13C7-4A4E-8CF5-DDA02F1F3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96233" y="334721"/>
            <a:ext cx="6358845" cy="578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5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58DF320-D164-B34D-8BAC-E3CCBA3A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890" y="2303032"/>
            <a:ext cx="4314825" cy="3813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C9FC763-9782-EF4E-80B0-3A9C02C539B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6889" y="1968517"/>
            <a:ext cx="4314825" cy="3345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1B0D2E8F-25E9-0348-AB20-FBC9612739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10917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24E8-C543-8749-BFB2-C11D7CD4CD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2B598D-CC1E-914D-ACD4-C82E8A065E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2986" y="1031133"/>
            <a:ext cx="4153364" cy="35135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Closing slide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C81AE33-1320-BF44-97C1-A49AF7059B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652" y="1031133"/>
            <a:ext cx="4153362" cy="3513554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Clr>
                <a:schemeClr val="accent1"/>
              </a:buClr>
              <a:buNone/>
              <a:defRPr>
                <a:solidFill>
                  <a:schemeClr val="accent5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1383350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0D5C4-049F-6C4D-BD19-A8F0CA45A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Internal Use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452637-C661-E84C-99D2-6075C27D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33375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C356E5-CBBF-AF4C-9C4F-E69EDCC5A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656761"/>
            <a:ext cx="11081658" cy="3798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7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6BCC4603-F1C6-7148-843E-42A16AE37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296427-0B3D-7E44-A863-0AFEC409A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929A550-8CCE-0C47-B661-3132FB147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91836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6BCC4603-F1C6-7148-843E-42A16AE37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412" y="4383839"/>
            <a:ext cx="4137483" cy="731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296427-0B3D-7E44-A863-0AFEC409A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412" y="2817598"/>
            <a:ext cx="4137484" cy="13314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36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2F9860-1F0B-A343-9788-798E829B26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256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576" y="2650530"/>
            <a:ext cx="10946497" cy="6858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247" y="3517007"/>
            <a:ext cx="10962826" cy="512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DCEDAA98-0588-0A4E-83B0-3EAD979190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705600"/>
            <a:ext cx="1787525" cy="152400"/>
          </a:xfrm>
        </p:spPr>
        <p:txBody>
          <a:bodyPr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6083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2" y="341959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1" y="1665345"/>
            <a:ext cx="11081658" cy="3798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883F002-6DDF-9944-B074-95857511C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54891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2" y="334722"/>
            <a:ext cx="11081657" cy="908502"/>
          </a:xfrm>
          <a:prstGeom prst="rect">
            <a:avLst/>
          </a:prstGeom>
        </p:spPr>
        <p:txBody>
          <a:bodyPr anchor="ctr"/>
          <a:lstStyle>
            <a:lvl1pPr>
              <a:defRPr b="1" cap="none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975" y="1665828"/>
            <a:ext cx="6140823" cy="38380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53142" y="2259073"/>
            <a:ext cx="4736439" cy="32448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53142" y="1665828"/>
            <a:ext cx="4736439" cy="553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D71E4F0-D2B0-6843-AD44-DBC924E696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3099762620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890" y="334722"/>
            <a:ext cx="4314825" cy="14809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baseline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6233" y="334721"/>
            <a:ext cx="6358845" cy="578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5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890" y="2303032"/>
            <a:ext cx="4314825" cy="3813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/>
          </p:nvPr>
        </p:nvSpPr>
        <p:spPr>
          <a:xfrm>
            <a:off x="656889" y="1968517"/>
            <a:ext cx="4314825" cy="3345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EE2B7B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32358-B7F1-A849-85BD-3DC4A0C377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269054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e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B4199C9-F8AE-AC47-89C6-44424CF4F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7938" y="6742113"/>
            <a:ext cx="1724026" cy="115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Internal Use</a:t>
            </a:r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819D0332-142F-0346-AFD1-FEF7D1B1B99D}"/>
              </a:ext>
            </a:extLst>
          </p:cNvPr>
          <p:cNvSpPr txBox="1">
            <a:spLocks/>
          </p:cNvSpPr>
          <p:nvPr/>
        </p:nvSpPr>
        <p:spPr>
          <a:xfrm>
            <a:off x="9964738" y="6746875"/>
            <a:ext cx="2227262" cy="1158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/>
              <a:t> Perspectum Ltd.</a:t>
            </a:r>
          </a:p>
        </p:txBody>
      </p:sp>
    </p:spTree>
    <p:extLst>
      <p:ext uri="{BB962C8B-B14F-4D97-AF65-F5344CB8AC3E}">
        <p14:creationId xmlns:p14="http://schemas.microsoft.com/office/powerpoint/2010/main" val="60344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3B3838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B3838"/>
          </a:solidFill>
          <a:latin typeface="Calibri" panose="020F05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EE2B7B"/>
        </a:buClr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+mj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EE2B7B"/>
        </a:buClr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EE2B7B"/>
        </a:buClr>
        <a:buFont typeface="Arial" panose="020B0604020202020204" pitchFamily="34" charset="0"/>
        <a:buChar char="•"/>
        <a:defRPr kern="1200">
          <a:solidFill>
            <a:srgbClr val="3B3838"/>
          </a:solidFill>
          <a:latin typeface="+mj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EE2B7B"/>
        </a:buClr>
        <a:buFont typeface="Arial" panose="020B0604020202020204" pitchFamily="34" charset="0"/>
        <a:buChar char="•"/>
        <a:defRPr sz="1600" kern="1200">
          <a:solidFill>
            <a:srgbClr val="3B3838"/>
          </a:solidFill>
          <a:latin typeface="+mj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EE2B7B"/>
        </a:buClr>
        <a:buFont typeface="Arial" panose="020B0604020202020204" pitchFamily="34" charset="0"/>
        <a:buChar char="•"/>
        <a:defRPr sz="1600" kern="1200">
          <a:solidFill>
            <a:srgbClr val="3B383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ds.od.nih.gov/factsheets/Manganese-HealthProfessional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7918" y="2294494"/>
            <a:ext cx="10962826" cy="1134506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Puzzle from Pineapple Juice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7918" y="3745607"/>
            <a:ext cx="10962826" cy="1134506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YC, Imaging Solutions</a:t>
            </a:r>
          </a:p>
        </p:txBody>
      </p:sp>
      <p:pic>
        <p:nvPicPr>
          <p:cNvPr id="1026" name="Picture 2" descr="Pineapple With Glasses - 1000x1080 Wallpaper - teahub.io">
            <a:extLst>
              <a:ext uri="{FF2B5EF4-FFF2-40B4-BE49-F238E27FC236}">
                <a16:creationId xmlns:a16="http://schemas.microsoft.com/office/drawing/2014/main" id="{5A32F9EA-490F-4F4F-9C60-06932C56C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7"/>
          <a:stretch/>
        </p:blipFill>
        <p:spPr bwMode="auto">
          <a:xfrm>
            <a:off x="8678996" y="401443"/>
            <a:ext cx="3071748" cy="28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5C89-1398-C344-8866-8558E913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36" y="-175034"/>
            <a:ext cx="11081657" cy="908502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9A3943A-5459-5846-8442-22D015F9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91" y="426828"/>
            <a:ext cx="10674533" cy="2911236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6B5DC95-1E0B-A24B-98D9-2FCC618D7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91" y="3519937"/>
            <a:ext cx="10674533" cy="2911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A0E5AE-9441-FA47-828E-9ABCF6F81F2B}"/>
              </a:ext>
            </a:extLst>
          </p:cNvPr>
          <p:cNvSpPr txBox="1"/>
          <p:nvPr/>
        </p:nvSpPr>
        <p:spPr>
          <a:xfrm>
            <a:off x="2760955" y="1513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12.0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1F552-DE3E-F048-99A8-AB9F76C664B2}"/>
              </a:ext>
            </a:extLst>
          </p:cNvPr>
          <p:cNvSpPr txBox="1"/>
          <p:nvPr/>
        </p:nvSpPr>
        <p:spPr>
          <a:xfrm>
            <a:off x="5857794" y="183120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688F9-B630-054B-9DCF-C8B55F9D6269}"/>
              </a:ext>
            </a:extLst>
          </p:cNvPr>
          <p:cNvSpPr txBox="1"/>
          <p:nvPr/>
        </p:nvSpPr>
        <p:spPr>
          <a:xfrm>
            <a:off x="8784714" y="183120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8A80D-9FF6-B842-8116-E05F6ED62F8C}"/>
              </a:ext>
            </a:extLst>
          </p:cNvPr>
          <p:cNvSpPr txBox="1"/>
          <p:nvPr/>
        </p:nvSpPr>
        <p:spPr>
          <a:xfrm>
            <a:off x="2825672" y="45098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551E4A-218F-764E-A00D-6C2C03B7BC4B}"/>
              </a:ext>
            </a:extLst>
          </p:cNvPr>
          <p:cNvSpPr txBox="1"/>
          <p:nvPr/>
        </p:nvSpPr>
        <p:spPr>
          <a:xfrm>
            <a:off x="6324740" y="469452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B3DE60-88E2-3C41-85E3-9DCE8B998EE3}"/>
              </a:ext>
            </a:extLst>
          </p:cNvPr>
          <p:cNvSpPr txBox="1"/>
          <p:nvPr/>
        </p:nvSpPr>
        <p:spPr>
          <a:xfrm>
            <a:off x="9265599" y="514405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-0.2</a:t>
            </a:r>
          </a:p>
        </p:txBody>
      </p:sp>
    </p:spTree>
    <p:extLst>
      <p:ext uri="{BB962C8B-B14F-4D97-AF65-F5344CB8AC3E}">
        <p14:creationId xmlns:p14="http://schemas.microsoft.com/office/powerpoint/2010/main" val="260330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AD08-27BF-F04C-A3C9-C2BA64FA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cT1 Segmentation Repeatability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058110F-442B-5641-ABC2-585862397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21" b="2420"/>
          <a:stretch/>
        </p:blipFill>
        <p:spPr>
          <a:xfrm>
            <a:off x="4458974" y="1271093"/>
            <a:ext cx="7264400" cy="2433099"/>
          </a:xfr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BF2E57-068A-FE42-8B53-3E96D9C5B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45" y="3813727"/>
            <a:ext cx="7570352" cy="271303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566DDB1B-2CAF-5E40-AFEB-9B5A1BDC7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97" y="1210225"/>
            <a:ext cx="3990348" cy="249396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416DDD6-124E-1E40-82A8-F9E66EFF9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32" y="3663956"/>
            <a:ext cx="4075042" cy="25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B8B-86C5-BC47-ACE7-A10D48C4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PDFF Segmentation Repeatability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CEE8C09-C0D5-FC4A-B466-F6F3B5F38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1"/>
          <a:stretch/>
        </p:blipFill>
        <p:spPr>
          <a:xfrm>
            <a:off x="4665826" y="1405458"/>
            <a:ext cx="7315200" cy="2423940"/>
          </a:xfr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85F4B17-BCA6-9E47-83EF-4AD5D8D9A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9"/>
          <a:stretch/>
        </p:blipFill>
        <p:spPr>
          <a:xfrm>
            <a:off x="4640426" y="3908911"/>
            <a:ext cx="7340600" cy="2607129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7C775C1-5ADA-D642-8AE2-C14402878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6" y="1129783"/>
            <a:ext cx="4394200" cy="2746375"/>
          </a:xfrm>
          <a:prstGeom prst="rect">
            <a:avLst/>
          </a:prstGeom>
        </p:spPr>
      </p:pic>
      <p:pic>
        <p:nvPicPr>
          <p:cNvPr id="11" name="Picture 1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74C32B8-2E30-E547-8320-2AFF6A495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26" y="3736912"/>
            <a:ext cx="4394200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6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8467-7B1E-BA43-B62C-DC5A60BD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82A7-3D96-574D-99A5-36D481A06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1" y="1336871"/>
            <a:ext cx="11081658" cy="3798658"/>
          </a:xfrm>
        </p:spPr>
        <p:txBody>
          <a:bodyPr/>
          <a:lstStyle/>
          <a:p>
            <a:r>
              <a:rPr lang="en-US" dirty="0"/>
              <a:t>The pineapple juice does not affect cT1 and PDFF</a:t>
            </a:r>
          </a:p>
          <a:p>
            <a:pPr lvl="1"/>
            <a:r>
              <a:rPr lang="en-GB" dirty="0" err="1"/>
              <a:t>Hiraishi</a:t>
            </a:r>
            <a:r>
              <a:rPr lang="en-GB" dirty="0"/>
              <a:t>, K et al. have found manganese from orally administered fruit juices are poorly absorbed and do not significantly elevate serum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5EBD548-299B-8E4E-BC37-9EAE1157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55" y="2417155"/>
            <a:ext cx="4470343" cy="2992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067F2-8B2A-2248-858D-9B30DC7ABD98}"/>
              </a:ext>
            </a:extLst>
          </p:cNvPr>
          <p:cNvSpPr txBox="1"/>
          <p:nvPr/>
        </p:nvSpPr>
        <p:spPr>
          <a:xfrm>
            <a:off x="5872763" y="4489198"/>
            <a:ext cx="4814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of 18mg manganese ingested,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Blood sample drawn at 1h, 2h, 4h and 6h after PJ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22470D-5827-AD4B-AB67-D915FDA09D23}"/>
              </a:ext>
            </a:extLst>
          </p:cNvPr>
          <p:cNvSpPr txBox="1">
            <a:spLocks/>
          </p:cNvSpPr>
          <p:nvPr/>
        </p:nvSpPr>
        <p:spPr>
          <a:xfrm>
            <a:off x="555171" y="6036470"/>
            <a:ext cx="11081658" cy="598461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Scalable automatic tool  + Thoughtful 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224722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75BC-0E76-E44A-829E-57059F3E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 (and some fun fact about 🍍)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789844-AE45-3844-8C33-88403457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7" y="1250461"/>
            <a:ext cx="7250669" cy="43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0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2371-F2BA-1742-833A-EB28446E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EE2A-2470-AE40-8EAA-C8BDC3B2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1250461"/>
            <a:ext cx="11081658" cy="5326470"/>
          </a:xfrm>
        </p:spPr>
        <p:txBody>
          <a:bodyPr/>
          <a:lstStyle/>
          <a:p>
            <a:r>
              <a:rPr lang="en-GB" sz="1400" dirty="0"/>
              <a:t>MRCP+v1 Phantom Performance Testing Report -- RA302 RA303</a:t>
            </a:r>
          </a:p>
          <a:p>
            <a:r>
              <a:rPr lang="en-GB" sz="1400" dirty="0" err="1"/>
              <a:t>LiverMultiScan</a:t>
            </a:r>
            <a:r>
              <a:rPr lang="en-GB" sz="1400" dirty="0"/>
              <a:t> v3 In Vivo Performance Testing Report – IIP105</a:t>
            </a:r>
          </a:p>
          <a:p>
            <a:r>
              <a:rPr lang="en-GB" sz="1400" dirty="0"/>
              <a:t>Image-based Automatic Processing Algorithmic specification – RTD0555</a:t>
            </a:r>
          </a:p>
          <a:p>
            <a:r>
              <a:rPr lang="en-GB" sz="1400" dirty="0" err="1"/>
              <a:t>Radiopedia</a:t>
            </a:r>
            <a:r>
              <a:rPr lang="en-GB" sz="1400" dirty="0"/>
              <a:t>: </a:t>
            </a:r>
            <a:r>
              <a:rPr lang="en-GB" sz="1400" dirty="0" err="1"/>
              <a:t>Gasterointestinal</a:t>
            </a:r>
            <a:r>
              <a:rPr lang="en-GB" sz="1400" dirty="0"/>
              <a:t> MRI Contrast Agents</a:t>
            </a:r>
          </a:p>
          <a:p>
            <a:r>
              <a:rPr lang="en-GB" sz="1400" dirty="0" err="1"/>
              <a:t>Mohabir</a:t>
            </a:r>
            <a:r>
              <a:rPr lang="en-GB" sz="1400" dirty="0"/>
              <a:t>, Sheryl et al. “The efficacy of pineapple juice as a negative oral contrast agent in magnetic resonance cholangiopancreatography.” </a:t>
            </a:r>
            <a:r>
              <a:rPr lang="en-GB" sz="1400" i="1" dirty="0"/>
              <a:t>SA journal of radiology</a:t>
            </a:r>
            <a:r>
              <a:rPr lang="en-GB" sz="1400" dirty="0"/>
              <a:t> vol. 24,1 1875. 29 Jul. 2020, doi:10.4102/sajr.v24i1.1875</a:t>
            </a:r>
          </a:p>
          <a:p>
            <a:r>
              <a:rPr lang="en-GB" sz="1400" dirty="0" err="1"/>
              <a:t>Alshehri</a:t>
            </a:r>
            <a:r>
              <a:rPr lang="en-GB" sz="1400" dirty="0"/>
              <a:t>, Fahad Mohammed Ali. “Comparative study of pineapple juice as a negative oral contrast agent in magnetic resonance cholangiopancreatography.” </a:t>
            </a:r>
            <a:r>
              <a:rPr lang="en-GB" sz="1400" i="1" dirty="0"/>
              <a:t>Journal of clinical and diagnostic research : JCDR</a:t>
            </a:r>
            <a:r>
              <a:rPr lang="en-GB" sz="1400" dirty="0"/>
              <a:t> vol. 9,1 (2015): TC13-6. doi:10.7860/JCDR/2015/10240.5463</a:t>
            </a:r>
          </a:p>
          <a:p>
            <a:r>
              <a:rPr lang="en-GB" sz="1400" dirty="0" err="1"/>
              <a:t>Hiraishi</a:t>
            </a:r>
            <a:r>
              <a:rPr lang="en-GB" sz="1400" dirty="0"/>
              <a:t>, K et al. “Blueberry juice: preliminary evaluation as an oral contrast agent in gastrointestinal MR imaging.” </a:t>
            </a:r>
            <a:r>
              <a:rPr lang="en-GB" sz="1400" i="1" dirty="0"/>
              <a:t>Radiology</a:t>
            </a:r>
            <a:r>
              <a:rPr lang="en-GB" sz="1400" dirty="0"/>
              <a:t> vol. 194,1 (1995): 119-23. doi:10.1148/radiology.194.1.7997537</a:t>
            </a:r>
          </a:p>
          <a:p>
            <a:endParaRPr lang="en-GB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400" i="1" dirty="0"/>
              <a:t>Office of Dietary Supplements - Manganese</a:t>
            </a:r>
            <a:r>
              <a:rPr lang="en-GB" sz="1400" dirty="0"/>
              <a:t>. </a:t>
            </a:r>
            <a:r>
              <a:rPr lang="en-GB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https://ods.od.nih.gov/factsheets/Manganese-HealthProfessional/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4162-62AF-E540-BB99-61D0906F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AC45-0596-C249-8283-E476E549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0EB2-847F-5E43-B2DB-0FF09015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vs T2* DIXON ROI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974F-56FE-D245-8834-964C7D7F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582" y="388109"/>
            <a:ext cx="4625418" cy="663185"/>
          </a:xfrm>
        </p:spPr>
        <p:txBody>
          <a:bodyPr/>
          <a:lstStyle/>
          <a:p>
            <a:r>
              <a:rPr lang="en-US" sz="1800" dirty="0"/>
              <a:t>Note that there is addition variable: the PJ data quantify the T2* values of a whole segmented liver but LMS performance testing data quantified T2* values of ROIs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D7DFAB8-1DC8-5B42-A55E-0F6AD68F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77" y="4041773"/>
            <a:ext cx="7277100" cy="24511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21A10C0-78B3-2E47-87C9-8B6193EB3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"/>
          <a:stretch/>
        </p:blipFill>
        <p:spPr>
          <a:xfrm>
            <a:off x="4711977" y="1590672"/>
            <a:ext cx="7239000" cy="245110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C6F411-27CB-E849-BA40-E5D682FC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1" y="1051294"/>
            <a:ext cx="4429478" cy="276842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D44A3F2-2A5F-DF41-8B5A-24A3F30B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99" y="3701562"/>
            <a:ext cx="4429478" cy="27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F7D043-0723-3E45-9E54-E5D3D66B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7926">
            <a:off x="4612343" y="4198942"/>
            <a:ext cx="1927370" cy="1447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47161-C8F5-4648-B968-5F60AEB1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34722"/>
            <a:ext cx="11081657" cy="908502"/>
          </a:xfrm>
        </p:spPr>
        <p:txBody>
          <a:bodyPr anchor="ctr">
            <a:normAutofit/>
          </a:bodyPr>
          <a:lstStyle/>
          <a:p>
            <a:r>
              <a:rPr lang="en-US" dirty="0"/>
              <a:t>Why use pineapple juice?</a:t>
            </a:r>
          </a:p>
        </p:txBody>
      </p:sp>
      <p:pic>
        <p:nvPicPr>
          <p:cNvPr id="2050" name="Picture 2" descr="Definition of common bile duct - NCI Dictionary of Cancer Terms - National  Cancer Institute">
            <a:extLst>
              <a:ext uri="{FF2B5EF4-FFF2-40B4-BE49-F238E27FC236}">
                <a16:creationId xmlns:a16="http://schemas.microsoft.com/office/drawing/2014/main" id="{AE3DDF73-D8E1-DE4D-AABF-45AB2CDF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210" y="752336"/>
            <a:ext cx="5410589" cy="44637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3633B-1290-E84A-930A-F1E21991968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7413" y="1607223"/>
            <a:ext cx="5990293" cy="3244849"/>
          </a:xfrm>
        </p:spPr>
        <p:txBody>
          <a:bodyPr>
            <a:normAutofit fontScale="85000" lnSpcReduction="10000"/>
          </a:bodyPr>
          <a:lstStyle/>
          <a:p>
            <a:r>
              <a:rPr lang="en-GB" sz="2200" dirty="0"/>
              <a:t>Pineapple Juice </a:t>
            </a:r>
          </a:p>
          <a:p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Manganese(Mn)</a:t>
            </a:r>
            <a:r>
              <a:rPr lang="en-GB" dirty="0"/>
              <a:t> concentration in pure PJ: 27.6 mg/L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shortened T2 relaxation time and hence decreased T2 signal intensity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suppress gastric fluid signal from gastrointestinal 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shown to achieve comparable result as the commercial negative contrast agent: </a:t>
            </a:r>
            <a:r>
              <a:rPr lang="en-GB" dirty="0" err="1"/>
              <a:t>ferumoxsil</a:t>
            </a:r>
            <a:r>
              <a:rPr lang="en-GB" dirty="0"/>
              <a:t> (Superparamagnetic iron oxide (SPIO))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C90A6-8A99-0044-8C5F-FD5872312C89}"/>
              </a:ext>
            </a:extLst>
          </p:cNvPr>
          <p:cNvSpPr/>
          <p:nvPr/>
        </p:nvSpPr>
        <p:spPr>
          <a:xfrm>
            <a:off x="345176" y="6005030"/>
            <a:ext cx="11686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Riordan, R D et al. “Pineapple juice as a negative oral contrast agent in magnetic resonance cholangiopancreatography: a preliminary evaluation.”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The British journal of radiology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 vol. 77,924 (2004): 991-9. doi:10.1259/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bjr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/36674326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Leung, Kam. “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Ferumoxsil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.” 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Molecular Imaging and Contrast Agent Database (MICAD)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National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Center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 for Biotechnology Information (US), 1 November 2004.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Stabbed Pineapple Juice | that was an aggressive moment, unf… | Flickr">
            <a:extLst>
              <a:ext uri="{FF2B5EF4-FFF2-40B4-BE49-F238E27FC236}">
                <a16:creationId xmlns:a16="http://schemas.microsoft.com/office/drawing/2014/main" id="{B4DEC0B3-8597-2A44-9431-707A91B90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1" t="4881" b="4881"/>
          <a:stretch/>
        </p:blipFill>
        <p:spPr bwMode="auto">
          <a:xfrm>
            <a:off x="9867008" y="3724244"/>
            <a:ext cx="2271766" cy="18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5661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2BA5-2E04-EF40-830F-0A9D6BE2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882E-59E4-0947-8BA2-ECE548B78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508" y="1644423"/>
            <a:ext cx="9159931" cy="7879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💡our devices can interchangeably provide insights of measurements!💡</a:t>
            </a:r>
          </a:p>
        </p:txBody>
      </p:sp>
      <p:pic>
        <p:nvPicPr>
          <p:cNvPr id="1026" name="Picture 2" descr="Pineapple - Free Image by Simi on PixaHive.com">
            <a:extLst>
              <a:ext uri="{FF2B5EF4-FFF2-40B4-BE49-F238E27FC236}">
                <a16:creationId xmlns:a16="http://schemas.microsoft.com/office/drawing/2014/main" id="{CD969A15-5FC4-2348-B211-9D49962F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5" y="4086541"/>
            <a:ext cx="3380585" cy="22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6175B60C-4386-754D-94BC-F87FE4441BC9}"/>
              </a:ext>
            </a:extLst>
          </p:cNvPr>
          <p:cNvSpPr/>
          <p:nvPr/>
        </p:nvSpPr>
        <p:spPr>
          <a:xfrm>
            <a:off x="3791415" y="2387495"/>
            <a:ext cx="5519853" cy="1917378"/>
          </a:xfrm>
          <a:prstGeom prst="wedgeRectCallout">
            <a:avLst>
              <a:gd name="adj1" fmla="val -65745"/>
              <a:gd name="adj2" fmla="val 892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4AFDC9-509E-9343-8F6C-58CD4D1B6E8D}"/>
              </a:ext>
            </a:extLst>
          </p:cNvPr>
          <p:cNvSpPr txBox="1">
            <a:spLocks/>
          </p:cNvSpPr>
          <p:nvPr/>
        </p:nvSpPr>
        <p:spPr>
          <a:xfrm>
            <a:off x="3898148" y="2741312"/>
            <a:ext cx="5413120" cy="1823999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E2B7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Does the pineapple juice affect your cT1?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553D2-E3C2-E74C-8174-C1BBE465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236" y="4613839"/>
            <a:ext cx="6579669" cy="20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2491-7472-014B-9D38-C70909DB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350837"/>
            <a:ext cx="11081657" cy="908502"/>
          </a:xfrm>
        </p:spPr>
        <p:txBody>
          <a:bodyPr/>
          <a:lstStyle/>
          <a:p>
            <a:r>
              <a:rPr lang="en-US" dirty="0"/>
              <a:t>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E4D4-D93D-6348-89B0-11902BC32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983" y="1379232"/>
            <a:ext cx="3255364" cy="1037915"/>
          </a:xfrm>
        </p:spPr>
        <p:txBody>
          <a:bodyPr/>
          <a:lstStyle/>
          <a:p>
            <a:r>
              <a:rPr lang="en-US" dirty="0"/>
              <a:t>Data: 2018 R&amp;R study for MRPC+v1 performance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99FD1-F66D-9F4E-9938-63E259B00257}"/>
              </a:ext>
            </a:extLst>
          </p:cNvPr>
          <p:cNvSpPr txBox="1"/>
          <p:nvPr/>
        </p:nvSpPr>
        <p:spPr>
          <a:xfrm>
            <a:off x="1102291" y="2683873"/>
            <a:ext cx="29607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healthy volunteer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w/ hepatobiliary 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w/ liver condition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6087825-7721-9848-ABE2-DB4E427D2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816818"/>
              </p:ext>
            </p:extLst>
          </p:nvPr>
        </p:nvGraphicFramePr>
        <p:xfrm>
          <a:off x="4788498" y="1379232"/>
          <a:ext cx="6448519" cy="2142570"/>
        </p:xfrm>
        <a:graphic>
          <a:graphicData uri="http://schemas.openxmlformats.org/drawingml/2006/table">
            <a:tbl>
              <a:tblPr/>
              <a:tblGrid>
                <a:gridCol w="1469014">
                  <a:extLst>
                    <a:ext uri="{9D8B030D-6E8A-4147-A177-3AD203B41FA5}">
                      <a16:colId xmlns:a16="http://schemas.microsoft.com/office/drawing/2014/main" val="1230816391"/>
                    </a:ext>
                  </a:extLst>
                </a:gridCol>
                <a:gridCol w="1110394">
                  <a:extLst>
                    <a:ext uri="{9D8B030D-6E8A-4147-A177-3AD203B41FA5}">
                      <a16:colId xmlns:a16="http://schemas.microsoft.com/office/drawing/2014/main" val="3503379079"/>
                    </a:ext>
                  </a:extLst>
                </a:gridCol>
                <a:gridCol w="1289704">
                  <a:extLst>
                    <a:ext uri="{9D8B030D-6E8A-4147-A177-3AD203B41FA5}">
                      <a16:colId xmlns:a16="http://schemas.microsoft.com/office/drawing/2014/main" val="3505213588"/>
                    </a:ext>
                  </a:extLst>
                </a:gridCol>
                <a:gridCol w="1275581">
                  <a:extLst>
                    <a:ext uri="{9D8B030D-6E8A-4147-A177-3AD203B41FA5}">
                      <a16:colId xmlns:a16="http://schemas.microsoft.com/office/drawing/2014/main" val="662769537"/>
                    </a:ext>
                  </a:extLst>
                </a:gridCol>
                <a:gridCol w="1303826">
                  <a:extLst>
                    <a:ext uri="{9D8B030D-6E8A-4147-A177-3AD203B41FA5}">
                      <a16:colId xmlns:a16="http://schemas.microsoft.com/office/drawing/2014/main" val="2518198368"/>
                    </a:ext>
                  </a:extLst>
                </a:gridCol>
              </a:tblGrid>
              <a:tr h="71419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Scanner Manufacturer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Field Strength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Site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Acquisition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803650"/>
                  </a:ext>
                </a:extLst>
              </a:tr>
              <a:tr h="71419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Siemens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Prisma </a:t>
                      </a:r>
                      <a:endParaRPr lang="en-GB" sz="160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3T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OCMR, Oxford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 scans (on-off-on) </a:t>
                      </a:r>
                      <a:endParaRPr lang="en-GB" sz="1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137201"/>
                  </a:ext>
                </a:extLst>
              </a:tr>
              <a:tr h="714190">
                <a:tc>
                  <a:txBody>
                    <a:bodyPr/>
                    <a:lstStyle/>
                    <a:p>
                      <a:r>
                        <a:rPr lang="en-GB" sz="1600" b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Siemens </a:t>
                      </a:r>
                      <a:endParaRPr lang="en-GB" sz="1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Avantofit</a:t>
                      </a:r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1.5 T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OCMR, Oxford </a:t>
                      </a:r>
                      <a:endParaRPr lang="en-GB" sz="1600">
                        <a:effectLst/>
                      </a:endParaRPr>
                    </a:p>
                  </a:txBody>
                  <a:tcPr anchor="ctr">
                    <a:lnL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 scans (on-off-on) </a:t>
                      </a:r>
                      <a:endParaRPr lang="en-GB" sz="1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A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7900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A8F2C6-2BA7-A245-8D49-F0E0FB1A3DF0}"/>
              </a:ext>
            </a:extLst>
          </p:cNvPr>
          <p:cNvSpPr txBox="1">
            <a:spLocks/>
          </p:cNvSpPr>
          <p:nvPr/>
        </p:nvSpPr>
        <p:spPr>
          <a:xfrm>
            <a:off x="860618" y="4059146"/>
            <a:ext cx="3349729" cy="122729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E2B7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Automatic processing overnight with LMS Dv5 (thanks to João)</a:t>
            </a:r>
          </a:p>
        </p:txBody>
      </p:sp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B3537AB8-D960-AD49-A81B-FC41B6645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8" b="9057"/>
          <a:stretch/>
        </p:blipFill>
        <p:spPr>
          <a:xfrm>
            <a:off x="5128689" y="3714006"/>
            <a:ext cx="5785262" cy="27931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578BD1-F99D-8644-8181-087EF69391F9}"/>
              </a:ext>
            </a:extLst>
          </p:cNvPr>
          <p:cNvSpPr txBox="1"/>
          <p:nvPr/>
        </p:nvSpPr>
        <p:spPr>
          <a:xfrm>
            <a:off x="1382945" y="5286444"/>
            <a:ext cx="21910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24242"/>
                </a:solidFill>
                <a:latin typeface="Calibri" panose="020F0502020204030204"/>
              </a:rPr>
              <a:t>66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complete datasets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24242"/>
                </a:solidFill>
                <a:latin typeface="Calibri" panose="020F0502020204030204"/>
              </a:rPr>
              <a:t>	82.5%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27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7A4DE4-B4E9-2E40-9EB3-E6D968E823AF}"/>
              </a:ext>
            </a:extLst>
          </p:cNvPr>
          <p:cNvSpPr txBox="1"/>
          <p:nvPr/>
        </p:nvSpPr>
        <p:spPr>
          <a:xfrm>
            <a:off x="1058675" y="2414428"/>
            <a:ext cx="138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Scan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4417D-3A26-B141-B32B-8E100FEA2D8E}"/>
              </a:ext>
            </a:extLst>
          </p:cNvPr>
          <p:cNvSpPr txBox="1"/>
          <p:nvPr/>
        </p:nvSpPr>
        <p:spPr>
          <a:xfrm>
            <a:off x="1074325" y="4335939"/>
            <a:ext cx="138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Scan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AB2831-CF8E-7247-8AD5-CE75552D8ED5}"/>
              </a:ext>
            </a:extLst>
          </p:cNvPr>
          <p:cNvGrpSpPr/>
          <p:nvPr/>
        </p:nvGrpSpPr>
        <p:grpSpPr>
          <a:xfrm>
            <a:off x="6549863" y="417286"/>
            <a:ext cx="3693725" cy="6023428"/>
            <a:chOff x="2670530" y="595086"/>
            <a:chExt cx="3693725" cy="6023428"/>
          </a:xfrm>
        </p:grpSpPr>
        <p:pic>
          <p:nvPicPr>
            <p:cNvPr id="4" name="!!Liver">
              <a:extLst>
                <a:ext uri="{FF2B5EF4-FFF2-40B4-BE49-F238E27FC236}">
                  <a16:creationId xmlns:a16="http://schemas.microsoft.com/office/drawing/2014/main" id="{1A6CE2B5-6B81-3046-A907-526BB2E40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1" t="34024" r="85564" b="32597"/>
            <a:stretch/>
          </p:blipFill>
          <p:spPr>
            <a:xfrm>
              <a:off x="2747232" y="1498979"/>
              <a:ext cx="3617023" cy="2650341"/>
            </a:xfrm>
            <a:prstGeom prst="rect">
              <a:avLst/>
            </a:prstGeom>
          </p:spPr>
        </p:pic>
        <p:pic>
          <p:nvPicPr>
            <p:cNvPr id="7" name="!!Liver">
              <a:extLst>
                <a:ext uri="{FF2B5EF4-FFF2-40B4-BE49-F238E27FC236}">
                  <a16:creationId xmlns:a16="http://schemas.microsoft.com/office/drawing/2014/main" id="{D5B00E16-BDD9-6E42-B032-C21DA0E62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1" t="34024" r="85564" b="32597"/>
            <a:stretch/>
          </p:blipFill>
          <p:spPr>
            <a:xfrm>
              <a:off x="2747232" y="3914564"/>
              <a:ext cx="3617023" cy="265034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CD53CA-05D2-974E-B02C-DE8F9EA2A100}"/>
                </a:ext>
              </a:extLst>
            </p:cNvPr>
            <p:cNvSpPr txBox="1"/>
            <p:nvPr/>
          </p:nvSpPr>
          <p:spPr>
            <a:xfrm>
              <a:off x="2700819" y="685743"/>
              <a:ext cx="2789931" cy="830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Performance Testing</a:t>
              </a:r>
            </a:p>
            <a:p>
              <a:r>
                <a:rPr lang="en-US" sz="2400" b="1" dirty="0"/>
                <a:t>Experiment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3EC655-1B11-5B4B-A724-AFBD53941529}"/>
                </a:ext>
              </a:extLst>
            </p:cNvPr>
            <p:cNvSpPr/>
            <p:nvPr/>
          </p:nvSpPr>
          <p:spPr>
            <a:xfrm>
              <a:off x="2670530" y="595086"/>
              <a:ext cx="2797035" cy="60234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3C18E-E676-9E43-ACF0-34570EAA0084}"/>
              </a:ext>
            </a:extLst>
          </p:cNvPr>
          <p:cNvGrpSpPr/>
          <p:nvPr/>
        </p:nvGrpSpPr>
        <p:grpSpPr>
          <a:xfrm>
            <a:off x="2189796" y="417286"/>
            <a:ext cx="4446158" cy="6023428"/>
            <a:chOff x="6096000" y="595086"/>
            <a:chExt cx="4446158" cy="6023428"/>
          </a:xfrm>
        </p:grpSpPr>
        <p:pic>
          <p:nvPicPr>
            <p:cNvPr id="3" name="!!Liver">
              <a:extLst>
                <a:ext uri="{FF2B5EF4-FFF2-40B4-BE49-F238E27FC236}">
                  <a16:creationId xmlns:a16="http://schemas.microsoft.com/office/drawing/2014/main" id="{7EFA3EBC-7521-074F-A928-35A5BE6E2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258" t="37047" r="15505" b="31865"/>
            <a:stretch/>
          </p:blipFill>
          <p:spPr>
            <a:xfrm>
              <a:off x="6096000" y="3914564"/>
              <a:ext cx="4316095" cy="2493493"/>
            </a:xfrm>
            <a:prstGeom prst="rect">
              <a:avLst/>
            </a:prstGeom>
          </p:spPr>
        </p:pic>
        <p:pic>
          <p:nvPicPr>
            <p:cNvPr id="10" name="!!Liver">
              <a:extLst>
                <a:ext uri="{FF2B5EF4-FFF2-40B4-BE49-F238E27FC236}">
                  <a16:creationId xmlns:a16="http://schemas.microsoft.com/office/drawing/2014/main" id="{68F8213A-2B6E-0943-9D9B-7422AB79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1" t="34024" r="85564" b="32597"/>
            <a:stretch/>
          </p:blipFill>
          <p:spPr>
            <a:xfrm>
              <a:off x="6925135" y="1618265"/>
              <a:ext cx="3617023" cy="26503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BC69CE-8A2D-4342-8AA4-07B34014B7BD}"/>
                </a:ext>
              </a:extLst>
            </p:cNvPr>
            <p:cNvSpPr txBox="1"/>
            <p:nvPr/>
          </p:nvSpPr>
          <p:spPr>
            <a:xfrm>
              <a:off x="6962052" y="667982"/>
              <a:ext cx="2559418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Pineapple Juice Experiment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7DAF66-0DCE-9549-8EB2-D9C8AE33353D}"/>
                </a:ext>
              </a:extLst>
            </p:cNvPr>
            <p:cNvSpPr/>
            <p:nvPr/>
          </p:nvSpPr>
          <p:spPr>
            <a:xfrm>
              <a:off x="6925134" y="595086"/>
              <a:ext cx="2623209" cy="60234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597897-43F9-5347-B1A7-581EA0ABD39D}"/>
                </a:ext>
              </a:extLst>
            </p:cNvPr>
            <p:cNvSpPr txBox="1"/>
            <p:nvPr/>
          </p:nvSpPr>
          <p:spPr>
            <a:xfrm>
              <a:off x="7821824" y="4387892"/>
              <a:ext cx="5775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PJ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0DEB73-4FA4-6947-92AD-CAE6F58FBDA3}"/>
              </a:ext>
            </a:extLst>
          </p:cNvPr>
          <p:cNvSpPr txBox="1"/>
          <p:nvPr/>
        </p:nvSpPr>
        <p:spPr>
          <a:xfrm>
            <a:off x="5837136" y="3429000"/>
            <a:ext cx="60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7170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2B45-0E90-AB4D-8ECE-76DDBB73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11C1D-3373-AC4C-969C-57A9D8AB8E0B}"/>
              </a:ext>
            </a:extLst>
          </p:cNvPr>
          <p:cNvSpPr txBox="1"/>
          <p:nvPr/>
        </p:nvSpPr>
        <p:spPr>
          <a:xfrm>
            <a:off x="9222876" y="5637321"/>
            <a:ext cx="231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at the Portal!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BC781AB-9FA7-9942-B79F-F57CB599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201" y="159348"/>
            <a:ext cx="4702267" cy="653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54472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F685-E2C4-C748-85AF-B39E5E94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distribution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29BFE9-2942-924C-8B9B-160B3AD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8844" y="2143224"/>
            <a:ext cx="6961415" cy="2784566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F00A006B-DC93-6640-8C21-3E1C1C53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85" y="2143224"/>
            <a:ext cx="6961415" cy="27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0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F685-E2C4-C748-85AF-B39E5E94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53F0-6DFA-2C4E-99B0-84DF127D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7" y="6160987"/>
            <a:ext cx="11081658" cy="710107"/>
          </a:xfrm>
        </p:spPr>
        <p:txBody>
          <a:bodyPr/>
          <a:lstStyle/>
          <a:p>
            <a:r>
              <a:rPr lang="en-US" dirty="0"/>
              <a:t>Strictly speaking, these data does not follow normal distribution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EF72E1-FFA7-BF46-82DB-6602CE85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2" y="1448315"/>
            <a:ext cx="6449740" cy="4514818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3395A19-CD65-0844-8BFD-039B0446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58" y="1448315"/>
            <a:ext cx="6449740" cy="4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3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5C89-1398-C344-8866-8558E913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3EE4B-DB15-6F48-B5AB-D8266433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3" y="1123622"/>
            <a:ext cx="3857899" cy="507839"/>
          </a:xfrm>
        </p:spPr>
        <p:txBody>
          <a:bodyPr/>
          <a:lstStyle/>
          <a:p>
            <a:r>
              <a:rPr lang="en-US" dirty="0"/>
              <a:t>How big is the differences?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DD8BDDF-B1A9-5240-A057-57C7BA2F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296" y="1704223"/>
            <a:ext cx="6836228" cy="4136917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11ED00B-7DC4-6145-B012-C09AD57B0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42" y="1695515"/>
            <a:ext cx="6707058" cy="41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503"/>
      </p:ext>
    </p:extLst>
  </p:cSld>
  <p:clrMapOvr>
    <a:masterClrMapping/>
  </p:clrMapOvr>
</p:sld>
</file>

<file path=ppt/theme/theme1.xml><?xml version="1.0" encoding="utf-8"?>
<a:theme xmlns:a="http://schemas.openxmlformats.org/drawingml/2006/main" name="Perspectum PP Template">
  <a:themeElements>
    <a:clrScheme name="Custom 3">
      <a:dk1>
        <a:srgbClr val="424242"/>
      </a:dk1>
      <a:lt1>
        <a:srgbClr val="FFFFFF"/>
      </a:lt1>
      <a:dk2>
        <a:srgbClr val="797979"/>
      </a:dk2>
      <a:lt2>
        <a:srgbClr val="E7E6E6"/>
      </a:lt2>
      <a:accent1>
        <a:srgbClr val="05ACEC"/>
      </a:accent1>
      <a:accent2>
        <a:srgbClr val="F6DC0E"/>
      </a:accent2>
      <a:accent3>
        <a:srgbClr val="6CC32C"/>
      </a:accent3>
      <a:accent4>
        <a:srgbClr val="EC147C"/>
      </a:accent4>
      <a:accent5>
        <a:srgbClr val="424242"/>
      </a:accent5>
      <a:accent6>
        <a:srgbClr val="9191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Perspectum PPT Template" id="{B11EB326-F1A5-064F-B8AB-E9819EDD95C7}" vid="{70C4FB15-0192-1B4D-8E72-2FA7725F31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867</Words>
  <Application>Microsoft Macintosh PowerPoint</Application>
  <PresentationFormat>Widescreen</PresentationFormat>
  <Paragraphs>119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system-ui</vt:lpstr>
      <vt:lpstr>Arial</vt:lpstr>
      <vt:lpstr>Calibri</vt:lpstr>
      <vt:lpstr>Calibri Light</vt:lpstr>
      <vt:lpstr>Perspectum PP Template</vt:lpstr>
      <vt:lpstr>A Puzzle from Pineapple Juice</vt:lpstr>
      <vt:lpstr>Why use pineapple juice?</vt:lpstr>
      <vt:lpstr>Motivation</vt:lpstr>
      <vt:lpstr>Method:</vt:lpstr>
      <vt:lpstr>PowerPoint Presentation</vt:lpstr>
      <vt:lpstr>Example Report </vt:lpstr>
      <vt:lpstr>Explore the distribution</vt:lpstr>
      <vt:lpstr>Explore the distribution</vt:lpstr>
      <vt:lpstr>Findings</vt:lpstr>
      <vt:lpstr>Findings</vt:lpstr>
      <vt:lpstr>cT1 Segmentation Repeatability</vt:lpstr>
      <vt:lpstr>IDEAL PDFF Segmentation Repeatability</vt:lpstr>
      <vt:lpstr>Conclusion</vt:lpstr>
      <vt:lpstr>Thank you all (and some fun fact about 🍍)</vt:lpstr>
      <vt:lpstr>References</vt:lpstr>
      <vt:lpstr>PowerPoint Presentation</vt:lpstr>
      <vt:lpstr>Iron vs T2* DIXON ROI Repeatability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Tell from Pineapple Juice</dc:title>
  <dc:creator>Yi-Chun Wang</dc:creator>
  <cp:lastModifiedBy>Yi-Chun Wang</cp:lastModifiedBy>
  <cp:revision>1</cp:revision>
  <dcterms:created xsi:type="dcterms:W3CDTF">2021-05-12T20:45:49Z</dcterms:created>
  <dcterms:modified xsi:type="dcterms:W3CDTF">2021-07-02T13:30:53Z</dcterms:modified>
</cp:coreProperties>
</file>